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801" r:id="rId5"/>
    <p:sldMasterId id="2147483794" r:id="rId6"/>
    <p:sldMasterId id="2147483802" r:id="rId7"/>
    <p:sldMasterId id="2147483814" r:id="rId8"/>
    <p:sldMasterId id="2147483828" r:id="rId9"/>
    <p:sldMasterId id="2147483865" r:id="rId10"/>
    <p:sldMasterId id="2147483909" r:id="rId11"/>
  </p:sldMasterIdLst>
  <p:notesMasterIdLst>
    <p:notesMasterId r:id="rId21"/>
  </p:notesMasterIdLst>
  <p:handoutMasterIdLst>
    <p:handoutMasterId r:id="rId22"/>
  </p:handoutMasterIdLst>
  <p:sldIdLst>
    <p:sldId id="288" r:id="rId12"/>
    <p:sldId id="2147483554" r:id="rId13"/>
    <p:sldId id="260" r:id="rId14"/>
    <p:sldId id="2147483552" r:id="rId15"/>
    <p:sldId id="2147483555" r:id="rId16"/>
    <p:sldId id="3379" r:id="rId17"/>
    <p:sldId id="4055" r:id="rId18"/>
    <p:sldId id="4056" r:id="rId19"/>
    <p:sldId id="3363" r:id="rId20"/>
  </p:sldIdLst>
  <p:sldSz cx="9144000" cy="5143500" type="screen16x9"/>
  <p:notesSz cx="6934200" cy="9220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95399D12-21D9-4827-BB46-DCB734665B2C}">
          <p14:sldIdLst>
            <p14:sldId id="288"/>
            <p14:sldId id="2147483554"/>
            <p14:sldId id="260"/>
            <p14:sldId id="2147483552"/>
            <p14:sldId id="2147483555"/>
            <p14:sldId id="3379"/>
            <p14:sldId id="4055"/>
            <p14:sldId id="4056"/>
            <p14:sldId id="3363"/>
          </p14:sldIdLst>
        </p14:section>
      </p14:sectionLst>
    </p:ext>
    <p:ext uri="{EFAFB233-063F-42B5-8137-9DF3F51BA10A}">
      <p15:sldGuideLst xmlns:p15="http://schemas.microsoft.com/office/powerpoint/2012/main">
        <p15:guide id="3" orient="horz" pos="2958" userDrawn="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4FF39E-9E64-15F9-51EF-FA17C99BDEC4}" name="Ho, Evelyn" initials="HE" userId="S::evelyn_ho@dell.com::34535b69-3026-4cf5-9e66-a6639905b0b5" providerId="AD"/>
  <p188:author id="{B4526C9F-BD81-A8A2-8130-BE5085D022C8}" name="Ng, NamGuan" initials="NN" userId="S::Nam_guan_Ng@Dell.com::599fca70-9a4f-4995-ba63-97ae975b867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E6E6E6"/>
    <a:srgbClr val="E8FDBC"/>
    <a:srgbClr val="00447C"/>
    <a:srgbClr val="000000"/>
    <a:srgbClr val="075B99"/>
    <a:srgbClr val="0076CE"/>
    <a:srgbClr val="FCE0CF"/>
    <a:srgbClr val="D9F0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58B84D-6DD5-429F-BDB9-5E3FFD8D28DF}" v="75" dt="2024-08-30T15:19:11.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20" autoAdjust="0"/>
    <p:restoredTop sz="95552" autoAdjust="0"/>
  </p:normalViewPr>
  <p:slideViewPr>
    <p:cSldViewPr snapToGrid="0">
      <p:cViewPr varScale="1">
        <p:scale>
          <a:sx n="139" d="100"/>
          <a:sy n="139" d="100"/>
        </p:scale>
        <p:origin x="60" y="118"/>
      </p:cViewPr>
      <p:guideLst>
        <p:guide orient="horz" pos="2958"/>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a, Yi You" userId="96030ba9-b139-470f-a926-84d077b7d484" providerId="ADAL" clId="{BF9E4787-AEBA-4B4B-9FB2-35ABD5CE000B}"/>
    <pc:docChg chg="undo custSel addSld delSld modSld modSection">
      <pc:chgData name="Chia, Yi You" userId="96030ba9-b139-470f-a926-84d077b7d484" providerId="ADAL" clId="{BF9E4787-AEBA-4B4B-9FB2-35ABD5CE000B}" dt="2024-08-26T09:27:41.436" v="35" actId="20577"/>
      <pc:docMkLst>
        <pc:docMk/>
      </pc:docMkLst>
      <pc:sldChg chg="del">
        <pc:chgData name="Chia, Yi You" userId="96030ba9-b139-470f-a926-84d077b7d484" providerId="ADAL" clId="{BF9E4787-AEBA-4B4B-9FB2-35ABD5CE000B}" dt="2024-08-23T08:43:42.379" v="1" actId="47"/>
        <pc:sldMkLst>
          <pc:docMk/>
          <pc:sldMk cId="3472809477" sldId="2147473312"/>
        </pc:sldMkLst>
      </pc:sldChg>
      <pc:sldChg chg="del">
        <pc:chgData name="Chia, Yi You" userId="96030ba9-b139-470f-a926-84d077b7d484" providerId="ADAL" clId="{BF9E4787-AEBA-4B4B-9FB2-35ABD5CE000B}" dt="2024-08-23T08:43:40.496" v="0" actId="47"/>
        <pc:sldMkLst>
          <pc:docMk/>
          <pc:sldMk cId="2631794548" sldId="2147482787"/>
        </pc:sldMkLst>
      </pc:sldChg>
      <pc:sldChg chg="del">
        <pc:chgData name="Chia, Yi You" userId="96030ba9-b139-470f-a926-84d077b7d484" providerId="ADAL" clId="{BF9E4787-AEBA-4B4B-9FB2-35ABD5CE000B}" dt="2024-08-23T08:43:42.379" v="1" actId="47"/>
        <pc:sldMkLst>
          <pc:docMk/>
          <pc:sldMk cId="536296667" sldId="2147483551"/>
        </pc:sldMkLst>
      </pc:sldChg>
      <pc:sldChg chg="addSp modSp add del mod">
        <pc:chgData name="Chia, Yi You" userId="96030ba9-b139-470f-a926-84d077b7d484" providerId="ADAL" clId="{BF9E4787-AEBA-4B4B-9FB2-35ABD5CE000B}" dt="2024-08-26T08:38:03.028" v="34"/>
        <pc:sldMkLst>
          <pc:docMk/>
          <pc:sldMk cId="3381445360" sldId="2147483552"/>
        </pc:sldMkLst>
        <pc:spChg chg="mod">
          <ac:chgData name="Chia, Yi You" userId="96030ba9-b139-470f-a926-84d077b7d484" providerId="ADAL" clId="{BF9E4787-AEBA-4B4B-9FB2-35ABD5CE000B}" dt="2024-08-26T08:38:03.028" v="34"/>
          <ac:spMkLst>
            <pc:docMk/>
            <pc:sldMk cId="3381445360" sldId="2147483552"/>
            <ac:spMk id="2" creationId="{8257D6B7-B357-F08F-884E-B318B3C6E91F}"/>
          </ac:spMkLst>
        </pc:spChg>
        <pc:spChg chg="add mod">
          <ac:chgData name="Chia, Yi You" userId="96030ba9-b139-470f-a926-84d077b7d484" providerId="ADAL" clId="{BF9E4787-AEBA-4B4B-9FB2-35ABD5CE000B}" dt="2024-08-26T08:37:22.050" v="13" actId="20577"/>
          <ac:spMkLst>
            <pc:docMk/>
            <pc:sldMk cId="3381445360" sldId="2147483552"/>
            <ac:spMk id="4" creationId="{689D4555-DB4D-766D-3EA2-749044F75F18}"/>
          </ac:spMkLst>
        </pc:spChg>
      </pc:sldChg>
      <pc:sldChg chg="modSp mod">
        <pc:chgData name="Chia, Yi You" userId="96030ba9-b139-470f-a926-84d077b7d484" providerId="ADAL" clId="{BF9E4787-AEBA-4B4B-9FB2-35ABD5CE000B}" dt="2024-08-26T09:27:41.436" v="35" actId="20577"/>
        <pc:sldMkLst>
          <pc:docMk/>
          <pc:sldMk cId="3272101487" sldId="2147483553"/>
        </pc:sldMkLst>
        <pc:spChg chg="mod">
          <ac:chgData name="Chia, Yi You" userId="96030ba9-b139-470f-a926-84d077b7d484" providerId="ADAL" clId="{BF9E4787-AEBA-4B4B-9FB2-35ABD5CE000B}" dt="2024-08-26T09:27:41.436" v="35" actId="20577"/>
          <ac:spMkLst>
            <pc:docMk/>
            <pc:sldMk cId="3272101487" sldId="2147483553"/>
            <ac:spMk id="2" creationId="{8257D6B7-B357-F08F-884E-B318B3C6E91F}"/>
          </ac:spMkLst>
        </pc:spChg>
      </pc:sldChg>
      <pc:sldChg chg="del">
        <pc:chgData name="Chia, Yi You" userId="96030ba9-b139-470f-a926-84d077b7d484" providerId="ADAL" clId="{BF9E4787-AEBA-4B4B-9FB2-35ABD5CE000B}" dt="2024-08-23T08:43:42.379" v="1" actId="47"/>
        <pc:sldMkLst>
          <pc:docMk/>
          <pc:sldMk cId="1944919548" sldId="2147483554"/>
        </pc:sldMkLst>
      </pc:sldChg>
    </pc:docChg>
  </pc:docChgLst>
  <pc:docChgLst>
    <pc:chgData name="Chia, Yi You" userId="96030ba9-b139-470f-a926-84d077b7d484" providerId="ADAL" clId="{6558B84D-6DD5-429F-BDB9-5E3FFD8D28DF}"/>
    <pc:docChg chg="undo redo custSel addSld delSld modSld sldOrd modSection">
      <pc:chgData name="Chia, Yi You" userId="96030ba9-b139-470f-a926-84d077b7d484" providerId="ADAL" clId="{6558B84D-6DD5-429F-BDB9-5E3FFD8D28DF}" dt="2024-08-30T15:19:11.644" v="1031"/>
      <pc:docMkLst>
        <pc:docMk/>
      </pc:docMkLst>
      <pc:sldChg chg="modSp add del mod">
        <pc:chgData name="Chia, Yi You" userId="96030ba9-b139-470f-a926-84d077b7d484" providerId="ADAL" clId="{6558B84D-6DD5-429F-BDB9-5E3FFD8D28DF}" dt="2024-08-30T15:18:51.089" v="1025" actId="20577"/>
        <pc:sldMkLst>
          <pc:docMk/>
          <pc:sldMk cId="0" sldId="260"/>
        </pc:sldMkLst>
        <pc:spChg chg="mod">
          <ac:chgData name="Chia, Yi You" userId="96030ba9-b139-470f-a926-84d077b7d484" providerId="ADAL" clId="{6558B84D-6DD5-429F-BDB9-5E3FFD8D28DF}" dt="2024-08-30T15:18:51.089" v="1025" actId="20577"/>
          <ac:spMkLst>
            <pc:docMk/>
            <pc:sldMk cId="0" sldId="260"/>
            <ac:spMk id="260" creationId="{00000000-0000-0000-0000-000000000000}"/>
          </ac:spMkLst>
        </pc:spChg>
      </pc:sldChg>
      <pc:sldChg chg="modSp add del mod">
        <pc:chgData name="Chia, Yi You" userId="96030ba9-b139-470f-a926-84d077b7d484" providerId="ADAL" clId="{6558B84D-6DD5-429F-BDB9-5E3FFD8D28DF}" dt="2024-08-27T07:18:13.031" v="146" actId="403"/>
        <pc:sldMkLst>
          <pc:docMk/>
          <pc:sldMk cId="2084923837" sldId="288"/>
        </pc:sldMkLst>
        <pc:spChg chg="mod">
          <ac:chgData name="Chia, Yi You" userId="96030ba9-b139-470f-a926-84d077b7d484" providerId="ADAL" clId="{6558B84D-6DD5-429F-BDB9-5E3FFD8D28DF}" dt="2024-08-27T07:18:13.031" v="146" actId="403"/>
          <ac:spMkLst>
            <pc:docMk/>
            <pc:sldMk cId="2084923837" sldId="288"/>
            <ac:spMk id="2" creationId="{00000000-0000-0000-0000-000000000000}"/>
          </ac:spMkLst>
        </pc:spChg>
        <pc:spChg chg="mod">
          <ac:chgData name="Chia, Yi You" userId="96030ba9-b139-470f-a926-84d077b7d484" providerId="ADAL" clId="{6558B84D-6DD5-429F-BDB9-5E3FFD8D28DF}" dt="2024-08-27T07:14:19.463" v="58" actId="20577"/>
          <ac:spMkLst>
            <pc:docMk/>
            <pc:sldMk cId="2084923837" sldId="288"/>
            <ac:spMk id="7" creationId="{DD40B1F1-C931-4509-B897-543CA81B2B9E}"/>
          </ac:spMkLst>
        </pc:spChg>
      </pc:sldChg>
      <pc:sldChg chg="add del">
        <pc:chgData name="Chia, Yi You" userId="96030ba9-b139-470f-a926-84d077b7d484" providerId="ADAL" clId="{6558B84D-6DD5-429F-BDB9-5E3FFD8D28DF}" dt="2024-08-30T15:19:11.644" v="1031"/>
        <pc:sldMkLst>
          <pc:docMk/>
          <pc:sldMk cId="1779065925" sldId="3363"/>
        </pc:sldMkLst>
      </pc:sldChg>
      <pc:sldChg chg="add del">
        <pc:chgData name="Chia, Yi You" userId="96030ba9-b139-470f-a926-84d077b7d484" providerId="ADAL" clId="{6558B84D-6DD5-429F-BDB9-5E3FFD8D28DF}" dt="2024-08-30T15:19:02.096" v="1028"/>
        <pc:sldMkLst>
          <pc:docMk/>
          <pc:sldMk cId="2544668275" sldId="3379"/>
        </pc:sldMkLst>
      </pc:sldChg>
      <pc:sldChg chg="add del">
        <pc:chgData name="Chia, Yi You" userId="96030ba9-b139-470f-a926-84d077b7d484" providerId="ADAL" clId="{6558B84D-6DD5-429F-BDB9-5E3FFD8D28DF}" dt="2024-08-30T15:19:02.096" v="1028"/>
        <pc:sldMkLst>
          <pc:docMk/>
          <pc:sldMk cId="3657670551" sldId="4055"/>
        </pc:sldMkLst>
      </pc:sldChg>
      <pc:sldChg chg="add del">
        <pc:chgData name="Chia, Yi You" userId="96030ba9-b139-470f-a926-84d077b7d484" providerId="ADAL" clId="{6558B84D-6DD5-429F-BDB9-5E3FFD8D28DF}" dt="2024-08-30T15:19:02.096" v="1028"/>
        <pc:sldMkLst>
          <pc:docMk/>
          <pc:sldMk cId="177407299" sldId="4056"/>
        </pc:sldMkLst>
      </pc:sldChg>
      <pc:sldChg chg="add del">
        <pc:chgData name="Chia, Yi You" userId="96030ba9-b139-470f-a926-84d077b7d484" providerId="ADAL" clId="{6558B84D-6DD5-429F-BDB9-5E3FFD8D28DF}" dt="2024-08-27T07:39:02.057" v="671" actId="47"/>
        <pc:sldMkLst>
          <pc:docMk/>
          <pc:sldMk cId="1448842393" sldId="2147482912"/>
        </pc:sldMkLst>
      </pc:sldChg>
      <pc:sldChg chg="add ord">
        <pc:chgData name="Chia, Yi You" userId="96030ba9-b139-470f-a926-84d077b7d484" providerId="ADAL" clId="{6558B84D-6DD5-429F-BDB9-5E3FFD8D28DF}" dt="2024-08-27T07:06:16.387" v="2"/>
        <pc:sldMkLst>
          <pc:docMk/>
          <pc:sldMk cId="3381445360" sldId="2147483552"/>
        </pc:sldMkLst>
      </pc:sldChg>
      <pc:sldChg chg="modSp del mod modShow">
        <pc:chgData name="Chia, Yi You" userId="96030ba9-b139-470f-a926-84d077b7d484" providerId="ADAL" clId="{6558B84D-6DD5-429F-BDB9-5E3FFD8D28DF}" dt="2024-08-30T02:09:58.210" v="984" actId="47"/>
        <pc:sldMkLst>
          <pc:docMk/>
          <pc:sldMk cId="3272101487" sldId="2147483553"/>
        </pc:sldMkLst>
        <pc:spChg chg="mod">
          <ac:chgData name="Chia, Yi You" userId="96030ba9-b139-470f-a926-84d077b7d484" providerId="ADAL" clId="{6558B84D-6DD5-429F-BDB9-5E3FFD8D28DF}" dt="2024-08-30T01:51:23.087" v="981" actId="20577"/>
          <ac:spMkLst>
            <pc:docMk/>
            <pc:sldMk cId="3272101487" sldId="2147483553"/>
            <ac:spMk id="5" creationId="{F17C2457-B16F-4FC2-BEF3-6DE3F9F188AE}"/>
          </ac:spMkLst>
        </pc:spChg>
      </pc:sldChg>
      <pc:sldChg chg="addSp delSp modSp new mod modClrScheme modAnim chgLayout">
        <pc:chgData name="Chia, Yi You" userId="96030ba9-b139-470f-a926-84d077b7d484" providerId="ADAL" clId="{6558B84D-6DD5-429F-BDB9-5E3FFD8D28DF}" dt="2024-08-30T07:16:41.338" v="995" actId="1076"/>
        <pc:sldMkLst>
          <pc:docMk/>
          <pc:sldMk cId="3344436674" sldId="2147483554"/>
        </pc:sldMkLst>
        <pc:spChg chg="add del mod ord">
          <ac:chgData name="Chia, Yi You" userId="96030ba9-b139-470f-a926-84d077b7d484" providerId="ADAL" clId="{6558B84D-6DD5-429F-BDB9-5E3FFD8D28DF}" dt="2024-08-27T07:19:11.440" v="150" actId="700"/>
          <ac:spMkLst>
            <pc:docMk/>
            <pc:sldMk cId="3344436674" sldId="2147483554"/>
            <ac:spMk id="2" creationId="{D2F26EEF-F20C-5160-F258-7A73C142F3A8}"/>
          </ac:spMkLst>
        </pc:spChg>
        <pc:spChg chg="add del mod ord">
          <ac:chgData name="Chia, Yi You" userId="96030ba9-b139-470f-a926-84d077b7d484" providerId="ADAL" clId="{6558B84D-6DD5-429F-BDB9-5E3FFD8D28DF}" dt="2024-08-27T07:19:11.440" v="150" actId="700"/>
          <ac:spMkLst>
            <pc:docMk/>
            <pc:sldMk cId="3344436674" sldId="2147483554"/>
            <ac:spMk id="3" creationId="{9B6DFD41-D8FD-4CA6-8EC7-DB91537F773B}"/>
          </ac:spMkLst>
        </pc:spChg>
        <pc:spChg chg="add del mod ord">
          <ac:chgData name="Chia, Yi You" userId="96030ba9-b139-470f-a926-84d077b7d484" providerId="ADAL" clId="{6558B84D-6DD5-429F-BDB9-5E3FFD8D28DF}" dt="2024-08-27T07:19:07.876" v="149" actId="700"/>
          <ac:spMkLst>
            <pc:docMk/>
            <pc:sldMk cId="3344436674" sldId="2147483554"/>
            <ac:spMk id="4" creationId="{AE1F1D49-2817-031E-101A-0DFAFA48FC0D}"/>
          </ac:spMkLst>
        </pc:spChg>
        <pc:spChg chg="add del mod ord">
          <ac:chgData name="Chia, Yi You" userId="96030ba9-b139-470f-a926-84d077b7d484" providerId="ADAL" clId="{6558B84D-6DD5-429F-BDB9-5E3FFD8D28DF}" dt="2024-08-27T07:19:07.876" v="149" actId="700"/>
          <ac:spMkLst>
            <pc:docMk/>
            <pc:sldMk cId="3344436674" sldId="2147483554"/>
            <ac:spMk id="5" creationId="{76CC1D8A-2C01-61A6-7D77-054D183EF5B0}"/>
          </ac:spMkLst>
        </pc:spChg>
        <pc:spChg chg="add mod ord">
          <ac:chgData name="Chia, Yi You" userId="96030ba9-b139-470f-a926-84d077b7d484" providerId="ADAL" clId="{6558B84D-6DD5-429F-BDB9-5E3FFD8D28DF}" dt="2024-08-27T07:20:43.133" v="201" actId="20577"/>
          <ac:spMkLst>
            <pc:docMk/>
            <pc:sldMk cId="3344436674" sldId="2147483554"/>
            <ac:spMk id="6" creationId="{A67E20AC-A465-26A6-CA2E-FB72181B5E1B}"/>
          </ac:spMkLst>
        </pc:spChg>
        <pc:spChg chg="add mod ord">
          <ac:chgData name="Chia, Yi You" userId="96030ba9-b139-470f-a926-84d077b7d484" providerId="ADAL" clId="{6558B84D-6DD5-429F-BDB9-5E3FFD8D28DF}" dt="2024-08-27T07:38:48.457" v="670" actId="20577"/>
          <ac:spMkLst>
            <pc:docMk/>
            <pc:sldMk cId="3344436674" sldId="2147483554"/>
            <ac:spMk id="7" creationId="{E1A5246B-CCC2-926D-C7F5-FE5D15A943D7}"/>
          </ac:spMkLst>
        </pc:spChg>
        <pc:spChg chg="add del mod ord">
          <ac:chgData name="Chia, Yi You" userId="96030ba9-b139-470f-a926-84d077b7d484" providerId="ADAL" clId="{6558B84D-6DD5-429F-BDB9-5E3FFD8D28DF}" dt="2024-08-27T07:22:36.936" v="353" actId="478"/>
          <ac:spMkLst>
            <pc:docMk/>
            <pc:sldMk cId="3344436674" sldId="2147483554"/>
            <ac:spMk id="8" creationId="{104DD058-29BD-AC0C-4427-1E01FB9187F3}"/>
          </ac:spMkLst>
        </pc:spChg>
        <pc:spChg chg="add mod topLvl">
          <ac:chgData name="Chia, Yi You" userId="96030ba9-b139-470f-a926-84d077b7d484" providerId="ADAL" clId="{6558B84D-6DD5-429F-BDB9-5E3FFD8D28DF}" dt="2024-08-30T07:16:38.939" v="993" actId="165"/>
          <ac:spMkLst>
            <pc:docMk/>
            <pc:sldMk cId="3344436674" sldId="2147483554"/>
            <ac:spMk id="9" creationId="{AEA93D40-C50E-9A47-6A59-9AE3917DCC8E}"/>
          </ac:spMkLst>
        </pc:spChg>
        <pc:spChg chg="add mod ord topLvl">
          <ac:chgData name="Chia, Yi You" userId="96030ba9-b139-470f-a926-84d077b7d484" providerId="ADAL" clId="{6558B84D-6DD5-429F-BDB9-5E3FFD8D28DF}" dt="2024-08-30T07:16:38.939" v="993" actId="165"/>
          <ac:spMkLst>
            <pc:docMk/>
            <pc:sldMk cId="3344436674" sldId="2147483554"/>
            <ac:spMk id="17" creationId="{D156741E-F431-B534-C433-D9FD8663018F}"/>
          </ac:spMkLst>
        </pc:spChg>
        <pc:spChg chg="add del mod">
          <ac:chgData name="Chia, Yi You" userId="96030ba9-b139-470f-a926-84d077b7d484" providerId="ADAL" clId="{6558B84D-6DD5-429F-BDB9-5E3FFD8D28DF}" dt="2024-08-27T07:29:25.353" v="481" actId="571"/>
          <ac:spMkLst>
            <pc:docMk/>
            <pc:sldMk cId="3344436674" sldId="2147483554"/>
            <ac:spMk id="18" creationId="{C9C1E3CA-ACFD-A2FA-8639-BDD7D7E111C4}"/>
          </ac:spMkLst>
        </pc:spChg>
        <pc:spChg chg="add mod">
          <ac:chgData name="Chia, Yi You" userId="96030ba9-b139-470f-a926-84d077b7d484" providerId="ADAL" clId="{6558B84D-6DD5-429F-BDB9-5E3FFD8D28DF}" dt="2024-08-27T07:29:25.353" v="481" actId="571"/>
          <ac:spMkLst>
            <pc:docMk/>
            <pc:sldMk cId="3344436674" sldId="2147483554"/>
            <ac:spMk id="19" creationId="{C32CB9D7-3218-C103-2BC4-AD2B5832488D}"/>
          </ac:spMkLst>
        </pc:spChg>
        <pc:spChg chg="add mod topLvl">
          <ac:chgData name="Chia, Yi You" userId="96030ba9-b139-470f-a926-84d077b7d484" providerId="ADAL" clId="{6558B84D-6DD5-429F-BDB9-5E3FFD8D28DF}" dt="2024-08-30T07:16:41.338" v="995" actId="1076"/>
          <ac:spMkLst>
            <pc:docMk/>
            <pc:sldMk cId="3344436674" sldId="2147483554"/>
            <ac:spMk id="20" creationId="{C7A82C9A-3D4E-1079-4929-A2C72D388EFD}"/>
          </ac:spMkLst>
        </pc:spChg>
        <pc:spChg chg="add mod topLvl">
          <ac:chgData name="Chia, Yi You" userId="96030ba9-b139-470f-a926-84d077b7d484" providerId="ADAL" clId="{6558B84D-6DD5-429F-BDB9-5E3FFD8D28DF}" dt="2024-08-30T07:16:41.338" v="995" actId="1076"/>
          <ac:spMkLst>
            <pc:docMk/>
            <pc:sldMk cId="3344436674" sldId="2147483554"/>
            <ac:spMk id="21" creationId="{1C306E2C-D75D-FB43-408A-F3E2D2FE638A}"/>
          </ac:spMkLst>
        </pc:spChg>
        <pc:spChg chg="add mod topLvl">
          <ac:chgData name="Chia, Yi You" userId="96030ba9-b139-470f-a926-84d077b7d484" providerId="ADAL" clId="{6558B84D-6DD5-429F-BDB9-5E3FFD8D28DF}" dt="2024-08-30T07:16:41.338" v="995" actId="1076"/>
          <ac:spMkLst>
            <pc:docMk/>
            <pc:sldMk cId="3344436674" sldId="2147483554"/>
            <ac:spMk id="24" creationId="{F8CB0F73-0254-5535-1357-91B8A96B0671}"/>
          </ac:spMkLst>
        </pc:spChg>
        <pc:spChg chg="add mod">
          <ac:chgData name="Chia, Yi You" userId="96030ba9-b139-470f-a926-84d077b7d484" providerId="ADAL" clId="{6558B84D-6DD5-429F-BDB9-5E3FFD8D28DF}" dt="2024-08-27T07:39:45.581" v="677" actId="571"/>
          <ac:spMkLst>
            <pc:docMk/>
            <pc:sldMk cId="3344436674" sldId="2147483554"/>
            <ac:spMk id="26" creationId="{E03F481A-7535-AF94-62C9-B3AB8147C913}"/>
          </ac:spMkLst>
        </pc:spChg>
        <pc:spChg chg="add mod ord">
          <ac:chgData name="Chia, Yi You" userId="96030ba9-b139-470f-a926-84d077b7d484" providerId="ADAL" clId="{6558B84D-6DD5-429F-BDB9-5E3FFD8D28DF}" dt="2024-08-27T07:42:48.392" v="752" actId="1076"/>
          <ac:spMkLst>
            <pc:docMk/>
            <pc:sldMk cId="3344436674" sldId="2147483554"/>
            <ac:spMk id="27" creationId="{E94D49DA-82F4-F9B2-E038-9C7FBF83C8C9}"/>
          </ac:spMkLst>
        </pc:spChg>
        <pc:spChg chg="add mod">
          <ac:chgData name="Chia, Yi You" userId="96030ba9-b139-470f-a926-84d077b7d484" providerId="ADAL" clId="{6558B84D-6DD5-429F-BDB9-5E3FFD8D28DF}" dt="2024-08-27T07:42:48.392" v="752" actId="1076"/>
          <ac:spMkLst>
            <pc:docMk/>
            <pc:sldMk cId="3344436674" sldId="2147483554"/>
            <ac:spMk id="28" creationId="{F2048461-FD61-9EB4-EF4D-453101DD932E}"/>
          </ac:spMkLst>
        </pc:spChg>
        <pc:spChg chg="add mod">
          <ac:chgData name="Chia, Yi You" userId="96030ba9-b139-470f-a926-84d077b7d484" providerId="ADAL" clId="{6558B84D-6DD5-429F-BDB9-5E3FFD8D28DF}" dt="2024-08-27T08:37:32.267" v="910" actId="164"/>
          <ac:spMkLst>
            <pc:docMk/>
            <pc:sldMk cId="3344436674" sldId="2147483554"/>
            <ac:spMk id="29" creationId="{AE4CD975-BD2F-9041-41CD-9EA3792EC66D}"/>
          </ac:spMkLst>
        </pc:spChg>
        <pc:spChg chg="add mod">
          <ac:chgData name="Chia, Yi You" userId="96030ba9-b139-470f-a926-84d077b7d484" providerId="ADAL" clId="{6558B84D-6DD5-429F-BDB9-5E3FFD8D28DF}" dt="2024-08-27T08:47:18.531" v="939" actId="20577"/>
          <ac:spMkLst>
            <pc:docMk/>
            <pc:sldMk cId="3344436674" sldId="2147483554"/>
            <ac:spMk id="30" creationId="{266A7AE9-E8C7-4394-68C0-32383B3BB9DF}"/>
          </ac:spMkLst>
        </pc:spChg>
        <pc:grpChg chg="add del mod">
          <ac:chgData name="Chia, Yi You" userId="96030ba9-b139-470f-a926-84d077b7d484" providerId="ADAL" clId="{6558B84D-6DD5-429F-BDB9-5E3FFD8D28DF}" dt="2024-08-30T07:16:38.939" v="993" actId="165"/>
          <ac:grpSpMkLst>
            <pc:docMk/>
            <pc:sldMk cId="3344436674" sldId="2147483554"/>
            <ac:grpSpMk id="2" creationId="{5E34F774-E4F1-0AB1-1A79-56B2153E34C2}"/>
          </ac:grpSpMkLst>
        </pc:grpChg>
        <pc:grpChg chg="add del mod">
          <ac:chgData name="Chia, Yi You" userId="96030ba9-b139-470f-a926-84d077b7d484" providerId="ADAL" clId="{6558B84D-6DD5-429F-BDB9-5E3FFD8D28DF}" dt="2024-08-30T03:41:23.392" v="985" actId="165"/>
          <ac:grpSpMkLst>
            <pc:docMk/>
            <pc:sldMk cId="3344436674" sldId="2147483554"/>
            <ac:grpSpMk id="31" creationId="{33906921-330F-F66D-273F-46C556117776}"/>
          </ac:grpSpMkLst>
        </pc:grpChg>
        <pc:grpChg chg="add del mod">
          <ac:chgData name="Chia, Yi You" userId="96030ba9-b139-470f-a926-84d077b7d484" providerId="ADAL" clId="{6558B84D-6DD5-429F-BDB9-5E3FFD8D28DF}" dt="2024-08-30T07:16:41.338" v="995" actId="1076"/>
          <ac:grpSpMkLst>
            <pc:docMk/>
            <pc:sldMk cId="3344436674" sldId="2147483554"/>
            <ac:grpSpMk id="32" creationId="{9C37B03B-101B-ECF9-0407-F212F696581A}"/>
          </ac:grpSpMkLst>
        </pc:grpChg>
        <pc:grpChg chg="add mod">
          <ac:chgData name="Chia, Yi You" userId="96030ba9-b139-470f-a926-84d077b7d484" providerId="ADAL" clId="{6558B84D-6DD5-429F-BDB9-5E3FFD8D28DF}" dt="2024-08-27T08:37:32.267" v="910" actId="164"/>
          <ac:grpSpMkLst>
            <pc:docMk/>
            <pc:sldMk cId="3344436674" sldId="2147483554"/>
            <ac:grpSpMk id="33" creationId="{A4AE1D32-08E2-5C00-5F28-2105B81EB911}"/>
          </ac:grpSpMkLst>
        </pc:grpChg>
        <pc:picChg chg="add mod ord topLvl">
          <ac:chgData name="Chia, Yi You" userId="96030ba9-b139-470f-a926-84d077b7d484" providerId="ADAL" clId="{6558B84D-6DD5-429F-BDB9-5E3FFD8D28DF}" dt="2024-08-30T07:16:38.939" v="993" actId="165"/>
          <ac:picMkLst>
            <pc:docMk/>
            <pc:sldMk cId="3344436674" sldId="2147483554"/>
            <ac:picMk id="11" creationId="{0D62F12A-CC80-BF10-3C2E-CE58B7A3E960}"/>
          </ac:picMkLst>
        </pc:picChg>
        <pc:picChg chg="add mod ord topLvl">
          <ac:chgData name="Chia, Yi You" userId="96030ba9-b139-470f-a926-84d077b7d484" providerId="ADAL" clId="{6558B84D-6DD5-429F-BDB9-5E3FFD8D28DF}" dt="2024-08-30T07:16:38.939" v="993" actId="165"/>
          <ac:picMkLst>
            <pc:docMk/>
            <pc:sldMk cId="3344436674" sldId="2147483554"/>
            <ac:picMk id="12" creationId="{EF2A0768-86F1-D32E-F68F-5747D0365BCA}"/>
          </ac:picMkLst>
        </pc:picChg>
        <pc:picChg chg="add mod topLvl">
          <ac:chgData name="Chia, Yi You" userId="96030ba9-b139-470f-a926-84d077b7d484" providerId="ADAL" clId="{6558B84D-6DD5-429F-BDB9-5E3FFD8D28DF}" dt="2024-08-30T07:16:38.939" v="993" actId="165"/>
          <ac:picMkLst>
            <pc:docMk/>
            <pc:sldMk cId="3344436674" sldId="2147483554"/>
            <ac:picMk id="13" creationId="{9F173076-47EE-B41F-ECA2-F73AB04F3B3E}"/>
          </ac:picMkLst>
        </pc:picChg>
        <pc:picChg chg="add mod ord topLvl">
          <ac:chgData name="Chia, Yi You" userId="96030ba9-b139-470f-a926-84d077b7d484" providerId="ADAL" clId="{6558B84D-6DD5-429F-BDB9-5E3FFD8D28DF}" dt="2024-08-30T07:16:38.939" v="993" actId="165"/>
          <ac:picMkLst>
            <pc:docMk/>
            <pc:sldMk cId="3344436674" sldId="2147483554"/>
            <ac:picMk id="14" creationId="{31AF7632-E334-70E9-39F4-C3AF5FC40DC8}"/>
          </ac:picMkLst>
        </pc:picChg>
        <pc:picChg chg="add mod ord topLvl modCrop">
          <ac:chgData name="Chia, Yi You" userId="96030ba9-b139-470f-a926-84d077b7d484" providerId="ADAL" clId="{6558B84D-6DD5-429F-BDB9-5E3FFD8D28DF}" dt="2024-08-30T07:16:38.939" v="993" actId="165"/>
          <ac:picMkLst>
            <pc:docMk/>
            <pc:sldMk cId="3344436674" sldId="2147483554"/>
            <ac:picMk id="15" creationId="{16237D20-44E5-5B43-B7DD-DA70B9ED0599}"/>
          </ac:picMkLst>
        </pc:picChg>
        <pc:picChg chg="add del mod">
          <ac:chgData name="Chia, Yi You" userId="96030ba9-b139-470f-a926-84d077b7d484" providerId="ADAL" clId="{6558B84D-6DD5-429F-BDB9-5E3FFD8D28DF}" dt="2024-08-27T07:28:21.059" v="462" actId="478"/>
          <ac:picMkLst>
            <pc:docMk/>
            <pc:sldMk cId="3344436674" sldId="2147483554"/>
            <ac:picMk id="16" creationId="{ED201E5C-DB4E-7493-6ED8-E8AAEB1F6565}"/>
          </ac:picMkLst>
        </pc:picChg>
        <pc:picChg chg="add mod topLvl">
          <ac:chgData name="Chia, Yi You" userId="96030ba9-b139-470f-a926-84d077b7d484" providerId="ADAL" clId="{6558B84D-6DD5-429F-BDB9-5E3FFD8D28DF}" dt="2024-08-30T07:16:41.338" v="995" actId="1076"/>
          <ac:picMkLst>
            <pc:docMk/>
            <pc:sldMk cId="3344436674" sldId="2147483554"/>
            <ac:picMk id="22" creationId="{2DB00CA2-D095-4353-3F47-191C67B89097}"/>
          </ac:picMkLst>
        </pc:picChg>
        <pc:picChg chg="add del mod">
          <ac:chgData name="Chia, Yi You" userId="96030ba9-b139-470f-a926-84d077b7d484" providerId="ADAL" clId="{6558B84D-6DD5-429F-BDB9-5E3FFD8D28DF}" dt="2024-08-27T07:36:21.024" v="642" actId="478"/>
          <ac:picMkLst>
            <pc:docMk/>
            <pc:sldMk cId="3344436674" sldId="2147483554"/>
            <ac:picMk id="23" creationId="{6BF6F1F6-9B32-6620-41FB-7037988EAE45}"/>
          </ac:picMkLst>
        </pc:picChg>
        <pc:picChg chg="add mod">
          <ac:chgData name="Chia, Yi You" userId="96030ba9-b139-470f-a926-84d077b7d484" providerId="ADAL" clId="{6558B84D-6DD5-429F-BDB9-5E3FFD8D28DF}" dt="2024-08-27T07:34:15.421" v="589"/>
          <ac:picMkLst>
            <pc:docMk/>
            <pc:sldMk cId="3344436674" sldId="2147483554"/>
            <ac:picMk id="25" creationId="{3E0CE7B2-1827-BCFB-68DB-E74A3D0F6839}"/>
          </ac:picMkLst>
        </pc:picChg>
      </pc:sldChg>
      <pc:sldChg chg="add">
        <pc:chgData name="Chia, Yi You" userId="96030ba9-b139-470f-a926-84d077b7d484" providerId="ADAL" clId="{6558B84D-6DD5-429F-BDB9-5E3FFD8D28DF}" dt="2024-08-30T02:09:46.387" v="982"/>
        <pc:sldMkLst>
          <pc:docMk/>
          <pc:sldMk cId="2601096438" sldId="2147483555"/>
        </pc:sldMkLst>
      </pc:sldChg>
      <pc:sldMasterChg chg="delSldLayout">
        <pc:chgData name="Chia, Yi You" userId="96030ba9-b139-470f-a926-84d077b7d484" providerId="ADAL" clId="{6558B84D-6DD5-429F-BDB9-5E3FFD8D28DF}" dt="2024-08-27T07:39:02.057" v="671" actId="47"/>
        <pc:sldMasterMkLst>
          <pc:docMk/>
          <pc:sldMasterMk cId="2157566241" sldId="2147483865"/>
        </pc:sldMasterMkLst>
        <pc:sldLayoutChg chg="del">
          <pc:chgData name="Chia, Yi You" userId="96030ba9-b139-470f-a926-84d077b7d484" providerId="ADAL" clId="{6558B84D-6DD5-429F-BDB9-5E3FFD8D28DF}" dt="2024-08-27T07:39:02.057" v="671" actId="47"/>
          <pc:sldLayoutMkLst>
            <pc:docMk/>
            <pc:sldMasterMk cId="2157566241" sldId="2147483865"/>
            <pc:sldLayoutMk cId="4255301503" sldId="2147483909"/>
          </pc:sldLayoutMkLst>
        </pc:sldLayoutChg>
      </pc:sldMasterChg>
    </pc:docChg>
  </pc:docChgLst>
  <pc:docChgLst>
    <pc:chgData name="Chia, Yi You" userId="96030ba9-b139-470f-a926-84d077b7d484" providerId="ADAL" clId="{D6A7DA84-8A8A-4B6B-A963-2C413C97C7B9}"/>
    <pc:docChg chg="delSld modSection">
      <pc:chgData name="Chia, Yi You" userId="96030ba9-b139-470f-a926-84d077b7d484" providerId="ADAL" clId="{D6A7DA84-8A8A-4B6B-A963-2C413C97C7B9}" dt="2024-08-27T01:57:32.831" v="0" actId="47"/>
      <pc:docMkLst>
        <pc:docMk/>
      </pc:docMkLst>
      <pc:sldChg chg="del">
        <pc:chgData name="Chia, Yi You" userId="96030ba9-b139-470f-a926-84d077b7d484" providerId="ADAL" clId="{D6A7DA84-8A8A-4B6B-A963-2C413C97C7B9}" dt="2024-08-27T01:57:32.831" v="0" actId="47"/>
        <pc:sldMkLst>
          <pc:docMk/>
          <pc:sldMk cId="3381445360" sldId="2147483552"/>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62.jpeg"/></Relationships>
</file>

<file path=ppt/diagrams/_rels/data2.xml.rels><?xml version="1.0" encoding="UTF-8" standalone="yes"?>
<Relationships xmlns="http://schemas.openxmlformats.org/package/2006/relationships"><Relationship Id="rId1" Type="http://schemas.openxmlformats.org/officeDocument/2006/relationships/image" Target="../media/image63.jpeg"/></Relationships>
</file>

<file path=ppt/diagrams/_rels/data3.xml.rels><?xml version="1.0" encoding="UTF-8" standalone="yes"?>
<Relationships xmlns="http://schemas.openxmlformats.org/package/2006/relationships"><Relationship Id="rId1" Type="http://schemas.openxmlformats.org/officeDocument/2006/relationships/image" Target="../media/image64.jpeg"/></Relationships>
</file>

<file path=ppt/diagrams/_rels/data4.xml.rels><?xml version="1.0" encoding="UTF-8" standalone="yes"?>
<Relationships xmlns="http://schemas.openxmlformats.org/package/2006/relationships"><Relationship Id="rId1" Type="http://schemas.openxmlformats.org/officeDocument/2006/relationships/image" Target="../media/image65.jpeg"/></Relationships>
</file>

<file path=ppt/diagrams/_rels/data5.xml.rels><?xml version="1.0" encoding="UTF-8" standalone="yes"?>
<Relationships xmlns="http://schemas.openxmlformats.org/package/2006/relationships"><Relationship Id="rId1" Type="http://schemas.openxmlformats.org/officeDocument/2006/relationships/image" Target="../media/image6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6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63.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64.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65.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1D23E-33B1-4196-9CA2-97CA7C7F13AA}"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A192E39A-3521-425A-A5C5-AC23F002B575}">
      <dgm:prSet phldrT="[Text]" custT="1"/>
      <dgm:spPr>
        <a:solidFill>
          <a:srgbClr val="E7CEFE"/>
        </a:solidFill>
      </dgm:spPr>
      <dgm:t>
        <a:bodyPr/>
        <a:lstStyle/>
        <a:p>
          <a:r>
            <a:rPr lang="en-US" sz="2000">
              <a:solidFill>
                <a:schemeClr val="bg1"/>
              </a:solidFill>
              <a:highlight>
                <a:srgbClr val="000000"/>
              </a:highlight>
              <a:latin typeface="Barrio"/>
              <a:cs typeface="Poppins Medium" panose="00000600000000000000" pitchFamily="2" charset="0"/>
            </a:rPr>
            <a:t>Learning</a:t>
          </a:r>
          <a:endParaRPr lang="en-SG" sz="2000">
            <a:solidFill>
              <a:schemeClr val="bg1"/>
            </a:solidFill>
            <a:highlight>
              <a:srgbClr val="000000"/>
            </a:highlight>
            <a:latin typeface="Barrio"/>
            <a:cs typeface="Poppins Medium" panose="00000600000000000000" pitchFamily="2" charset="0"/>
          </a:endParaRPr>
        </a:p>
      </dgm:t>
    </dgm:pt>
    <dgm:pt modelId="{5A2F800C-1B48-43AE-A242-D7D7453EFBA9}" type="sibTrans" cxnId="{F5FC9B8C-1158-49FB-894B-E3329D56C9AD}">
      <dgm:prSet/>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en-SG"/>
        </a:p>
      </dgm:t>
      <dgm:extLst>
        <a:ext uri="{E40237B7-FDA0-4F09-8148-C483321AD2D9}">
          <dgm14:cNvPr xmlns:dgm14="http://schemas.microsoft.com/office/drawing/2010/diagram" id="0" name="" descr="A picture containing text, person, table, indoor&#10;&#10;Description automatically generated">
            <a:extLst>
              <a:ext uri="{FF2B5EF4-FFF2-40B4-BE49-F238E27FC236}">
                <a16:creationId xmlns:a16="http://schemas.microsoft.com/office/drawing/2014/main" id="{A6CB6D00-AC32-42D3-8AD4-0DA4EF42AFDE}"/>
              </a:ext>
            </a:extLst>
          </dgm14:cNvPr>
        </a:ext>
      </dgm:extLst>
    </dgm:pt>
    <dgm:pt modelId="{2055F76F-0E61-4F06-A9A8-FE66277410E5}" type="parTrans" cxnId="{F5FC9B8C-1158-49FB-894B-E3329D56C9AD}">
      <dgm:prSet/>
      <dgm:spPr/>
      <dgm:t>
        <a:bodyPr/>
        <a:lstStyle/>
        <a:p>
          <a:endParaRPr lang="en-SG"/>
        </a:p>
      </dgm:t>
    </dgm:pt>
    <dgm:pt modelId="{3F531CCC-DE65-4D07-B2C5-1752DB24A2E4}" type="pres">
      <dgm:prSet presAssocID="{57A1D23E-33B1-4196-9CA2-97CA7C7F13AA}" presName="Name0" presStyleCnt="0">
        <dgm:presLayoutVars>
          <dgm:chMax val="7"/>
          <dgm:chPref val="7"/>
          <dgm:dir/>
        </dgm:presLayoutVars>
      </dgm:prSet>
      <dgm:spPr/>
    </dgm:pt>
    <dgm:pt modelId="{9BEABCD8-4A58-4358-B979-B3676857BB2F}" type="pres">
      <dgm:prSet presAssocID="{57A1D23E-33B1-4196-9CA2-97CA7C7F13AA}" presName="Name1" presStyleCnt="0"/>
      <dgm:spPr/>
    </dgm:pt>
    <dgm:pt modelId="{87B8F6DA-12C5-4676-91FD-710C22A09671}" type="pres">
      <dgm:prSet presAssocID="{5A2F800C-1B48-43AE-A242-D7D7453EFBA9}" presName="picture_1" presStyleCnt="0"/>
      <dgm:spPr/>
    </dgm:pt>
    <dgm:pt modelId="{3C5FC4AF-EA32-453D-9A31-4BF5C3F110E2}" type="pres">
      <dgm:prSet presAssocID="{5A2F800C-1B48-43AE-A242-D7D7453EFBA9}" presName="pictureRepeatNode" presStyleLbl="alignImgPlace1" presStyleIdx="0" presStyleCnt="1" custScaleX="159818" custScaleY="153057" custLinFactX="81966" custLinFactNeighborX="100000" custLinFactNeighborY="46553"/>
      <dgm:spPr/>
    </dgm:pt>
    <dgm:pt modelId="{EC6E4441-1716-40F4-8020-F6D9C60E5B95}" type="pres">
      <dgm:prSet presAssocID="{A192E39A-3521-425A-A5C5-AC23F002B575}" presName="text_1" presStyleLbl="node1" presStyleIdx="0" presStyleCnt="0" custScaleX="192651" custScaleY="85100" custLinFactY="37209" custLinFactNeighborX="27728" custLinFactNeighborY="100000">
        <dgm:presLayoutVars>
          <dgm:bulletEnabled val="1"/>
        </dgm:presLayoutVars>
      </dgm:prSet>
      <dgm:spPr/>
    </dgm:pt>
  </dgm:ptLst>
  <dgm:cxnLst>
    <dgm:cxn modelId="{858C5063-F6BE-471C-888E-7B4E3DEE0DCE}" type="presOf" srcId="{5A2F800C-1B48-43AE-A242-D7D7453EFBA9}" destId="{3C5FC4AF-EA32-453D-9A31-4BF5C3F110E2}" srcOrd="0" destOrd="0" presId="urn:microsoft.com/office/officeart/2008/layout/CircularPictureCallout"/>
    <dgm:cxn modelId="{0EAFDB85-6000-4468-83FA-16F6C5350197}" type="presOf" srcId="{A192E39A-3521-425A-A5C5-AC23F002B575}" destId="{EC6E4441-1716-40F4-8020-F6D9C60E5B95}" srcOrd="0" destOrd="0" presId="urn:microsoft.com/office/officeart/2008/layout/CircularPictureCallout"/>
    <dgm:cxn modelId="{F5FC9B8C-1158-49FB-894B-E3329D56C9AD}" srcId="{57A1D23E-33B1-4196-9CA2-97CA7C7F13AA}" destId="{A192E39A-3521-425A-A5C5-AC23F002B575}" srcOrd="0" destOrd="0" parTransId="{2055F76F-0E61-4F06-A9A8-FE66277410E5}" sibTransId="{5A2F800C-1B48-43AE-A242-D7D7453EFBA9}"/>
    <dgm:cxn modelId="{B265169F-A571-4E22-AC71-C7578B8F7F75}" type="presOf" srcId="{57A1D23E-33B1-4196-9CA2-97CA7C7F13AA}" destId="{3F531CCC-DE65-4D07-B2C5-1752DB24A2E4}" srcOrd="0" destOrd="0" presId="urn:microsoft.com/office/officeart/2008/layout/CircularPictureCallout"/>
    <dgm:cxn modelId="{115C1132-2642-44EA-BB11-9F8B23027300}" type="presParOf" srcId="{3F531CCC-DE65-4D07-B2C5-1752DB24A2E4}" destId="{9BEABCD8-4A58-4358-B979-B3676857BB2F}" srcOrd="0" destOrd="0" presId="urn:microsoft.com/office/officeart/2008/layout/CircularPictureCallout"/>
    <dgm:cxn modelId="{4EA3A45E-74FE-44C5-A648-7E0161469F07}" type="presParOf" srcId="{9BEABCD8-4A58-4358-B979-B3676857BB2F}" destId="{87B8F6DA-12C5-4676-91FD-710C22A09671}" srcOrd="0" destOrd="0" presId="urn:microsoft.com/office/officeart/2008/layout/CircularPictureCallout"/>
    <dgm:cxn modelId="{E183888E-2B01-4169-8F0C-37D55E5DD7B1}" type="presParOf" srcId="{87B8F6DA-12C5-4676-91FD-710C22A09671}" destId="{3C5FC4AF-EA32-453D-9A31-4BF5C3F110E2}" srcOrd="0" destOrd="0" presId="urn:microsoft.com/office/officeart/2008/layout/CircularPictureCallout"/>
    <dgm:cxn modelId="{D76B3207-96BC-4D89-A37A-7C741C60FA76}" type="presParOf" srcId="{9BEABCD8-4A58-4358-B979-B3676857BB2F}" destId="{EC6E4441-1716-40F4-8020-F6D9C60E5B95}"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50B2C3-6E00-4DCA-A17C-96B7D0F564C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1A72D907-6C48-435E-B0D6-E89EE4A81193}">
      <dgm:prSet phldrT="[Text]" custT="1"/>
      <dgm:spPr/>
      <dgm:t>
        <a:bodyPr/>
        <a:lstStyle/>
        <a:p>
          <a:pPr algn="ctr"/>
          <a:r>
            <a:rPr lang="en-US" sz="2000">
              <a:highlight>
                <a:srgbClr val="000000"/>
              </a:highlight>
              <a:latin typeface="Barrio"/>
              <a:cs typeface="Poppins Medium" panose="00000600000000000000" pitchFamily="2" charset="0"/>
            </a:rPr>
            <a:t>Physical</a:t>
          </a:r>
          <a:endParaRPr lang="en-SG" sz="2000">
            <a:highlight>
              <a:srgbClr val="000000"/>
            </a:highlight>
            <a:latin typeface="Barrio"/>
            <a:cs typeface="Poppins Medium" panose="00000600000000000000" pitchFamily="2" charset="0"/>
          </a:endParaRPr>
        </a:p>
      </dgm:t>
    </dgm:pt>
    <dgm:pt modelId="{AFA7A573-10FE-4066-BDC0-43FC6796152C}" type="sibTrans" cxnId="{C4F6BA52-AB00-4D16-97D1-22D5533CE26C}">
      <dgm:prSet/>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en-SG"/>
        </a:p>
      </dgm:t>
      <dgm:extLst>
        <a:ext uri="{E40237B7-FDA0-4F09-8148-C483321AD2D9}">
          <dgm14:cNvPr xmlns:dgm14="http://schemas.microsoft.com/office/drawing/2010/diagram" id="0" name="" descr="A picture containing person&#10;&#10;Description automatically generated">
            <a:extLst>
              <a:ext uri="{FF2B5EF4-FFF2-40B4-BE49-F238E27FC236}">
                <a16:creationId xmlns:a16="http://schemas.microsoft.com/office/drawing/2014/main" id="{AC169F9D-7903-4B3C-9DFA-CC470838C425}"/>
              </a:ext>
            </a:extLst>
          </dgm14:cNvPr>
        </a:ext>
      </dgm:extLst>
    </dgm:pt>
    <dgm:pt modelId="{2506FABD-472B-4068-95DD-4F6F0DFE655B}" type="parTrans" cxnId="{C4F6BA52-AB00-4D16-97D1-22D5533CE26C}">
      <dgm:prSet/>
      <dgm:spPr/>
      <dgm:t>
        <a:bodyPr/>
        <a:lstStyle/>
        <a:p>
          <a:endParaRPr lang="en-SG"/>
        </a:p>
      </dgm:t>
    </dgm:pt>
    <dgm:pt modelId="{A355D12B-203B-4D6D-BE6D-0D6BAD2B3B0D}" type="pres">
      <dgm:prSet presAssocID="{AF50B2C3-6E00-4DCA-A17C-96B7D0F564C7}" presName="Name0" presStyleCnt="0">
        <dgm:presLayoutVars>
          <dgm:chMax val="7"/>
          <dgm:chPref val="7"/>
          <dgm:dir/>
        </dgm:presLayoutVars>
      </dgm:prSet>
      <dgm:spPr/>
    </dgm:pt>
    <dgm:pt modelId="{62FCF1AF-9673-420D-9727-189BC4749C4C}" type="pres">
      <dgm:prSet presAssocID="{AF50B2C3-6E00-4DCA-A17C-96B7D0F564C7}" presName="Name1" presStyleCnt="0"/>
      <dgm:spPr/>
    </dgm:pt>
    <dgm:pt modelId="{8004C7A7-68B7-4589-9598-20C531F9EAD2}" type="pres">
      <dgm:prSet presAssocID="{AFA7A573-10FE-4066-BDC0-43FC6796152C}" presName="picture_1" presStyleCnt="0"/>
      <dgm:spPr/>
    </dgm:pt>
    <dgm:pt modelId="{D67CDA4C-9DF2-4FB4-970E-633A3CAE39FE}" type="pres">
      <dgm:prSet presAssocID="{AFA7A573-10FE-4066-BDC0-43FC6796152C}" presName="pictureRepeatNode" presStyleLbl="alignImgPlace1" presStyleIdx="0" presStyleCnt="1" custScaleX="197251" custScaleY="197251" custLinFactNeighborY="-6809"/>
      <dgm:spPr/>
    </dgm:pt>
    <dgm:pt modelId="{424C0889-BF91-4CB4-AFE1-820348FA5B97}" type="pres">
      <dgm:prSet presAssocID="{1A72D907-6C48-435E-B0D6-E89EE4A81193}" presName="text_1" presStyleLbl="node1" presStyleIdx="0" presStyleCnt="0" custScaleX="192857" custLinFactY="69435" custLinFactNeighborX="-4280" custLinFactNeighborY="100000">
        <dgm:presLayoutVars>
          <dgm:bulletEnabled val="1"/>
        </dgm:presLayoutVars>
      </dgm:prSet>
      <dgm:spPr/>
    </dgm:pt>
  </dgm:ptLst>
  <dgm:cxnLst>
    <dgm:cxn modelId="{46069431-4563-4586-A658-D0F95F07BA11}" type="presOf" srcId="{AF50B2C3-6E00-4DCA-A17C-96B7D0F564C7}" destId="{A355D12B-203B-4D6D-BE6D-0D6BAD2B3B0D}" srcOrd="0" destOrd="0" presId="urn:microsoft.com/office/officeart/2008/layout/CircularPictureCallout"/>
    <dgm:cxn modelId="{71F98B6B-CEF5-4FF1-8BF0-3F847F0D7940}" type="presOf" srcId="{AFA7A573-10FE-4066-BDC0-43FC6796152C}" destId="{D67CDA4C-9DF2-4FB4-970E-633A3CAE39FE}" srcOrd="0" destOrd="0" presId="urn:microsoft.com/office/officeart/2008/layout/CircularPictureCallout"/>
    <dgm:cxn modelId="{C4F6BA52-AB00-4D16-97D1-22D5533CE26C}" srcId="{AF50B2C3-6E00-4DCA-A17C-96B7D0F564C7}" destId="{1A72D907-6C48-435E-B0D6-E89EE4A81193}" srcOrd="0" destOrd="0" parTransId="{2506FABD-472B-4068-95DD-4F6F0DFE655B}" sibTransId="{AFA7A573-10FE-4066-BDC0-43FC6796152C}"/>
    <dgm:cxn modelId="{0EAC23D8-A64D-41DC-8E5E-9E73DCE3BD22}" type="presOf" srcId="{1A72D907-6C48-435E-B0D6-E89EE4A81193}" destId="{424C0889-BF91-4CB4-AFE1-820348FA5B97}" srcOrd="0" destOrd="0" presId="urn:microsoft.com/office/officeart/2008/layout/CircularPictureCallout"/>
    <dgm:cxn modelId="{0AC7D826-FE08-434A-8341-DD3D65ABF91B}" type="presParOf" srcId="{A355D12B-203B-4D6D-BE6D-0D6BAD2B3B0D}" destId="{62FCF1AF-9673-420D-9727-189BC4749C4C}" srcOrd="0" destOrd="0" presId="urn:microsoft.com/office/officeart/2008/layout/CircularPictureCallout"/>
    <dgm:cxn modelId="{8256BF08-3883-4ABD-8182-72BF909333A0}" type="presParOf" srcId="{62FCF1AF-9673-420D-9727-189BC4749C4C}" destId="{8004C7A7-68B7-4589-9598-20C531F9EAD2}" srcOrd="0" destOrd="0" presId="urn:microsoft.com/office/officeart/2008/layout/CircularPictureCallout"/>
    <dgm:cxn modelId="{1ABAD9F2-7758-4336-907C-34EADF4D47C1}" type="presParOf" srcId="{8004C7A7-68B7-4589-9598-20C531F9EAD2}" destId="{D67CDA4C-9DF2-4FB4-970E-633A3CAE39FE}" srcOrd="0" destOrd="0" presId="urn:microsoft.com/office/officeart/2008/layout/CircularPictureCallout"/>
    <dgm:cxn modelId="{F65605D9-6052-4E64-871E-9F11783638CC}" type="presParOf" srcId="{62FCF1AF-9673-420D-9727-189BC4749C4C}" destId="{424C0889-BF91-4CB4-AFE1-820348FA5B97}"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50B2C3-6E00-4DCA-A17C-96B7D0F564C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1A72D907-6C48-435E-B0D6-E89EE4A81193}">
      <dgm:prSet phldrT="[Text]" custT="1"/>
      <dgm:spPr/>
      <dgm:t>
        <a:bodyPr/>
        <a:lstStyle/>
        <a:p>
          <a:pPr algn="ctr"/>
          <a:r>
            <a:rPr lang="en-SG" sz="2000">
              <a:highlight>
                <a:srgbClr val="000000"/>
              </a:highlight>
              <a:latin typeface="Barrio"/>
              <a:cs typeface="Poppins Medium" panose="00000600000000000000" pitchFamily="2" charset="0"/>
            </a:rPr>
            <a:t>Cognitive</a:t>
          </a:r>
        </a:p>
      </dgm:t>
    </dgm:pt>
    <dgm:pt modelId="{AFA7A573-10FE-4066-BDC0-43FC6796152C}" type="sibTrans" cxnId="{C4F6BA52-AB00-4D16-97D1-22D5533CE26C}">
      <dgm:prSet/>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en-SG"/>
        </a:p>
      </dgm:t>
    </dgm:pt>
    <dgm:pt modelId="{2506FABD-472B-4068-95DD-4F6F0DFE655B}" type="parTrans" cxnId="{C4F6BA52-AB00-4D16-97D1-22D5533CE26C}">
      <dgm:prSet/>
      <dgm:spPr/>
      <dgm:t>
        <a:bodyPr/>
        <a:lstStyle/>
        <a:p>
          <a:endParaRPr lang="en-SG"/>
        </a:p>
      </dgm:t>
    </dgm:pt>
    <dgm:pt modelId="{A355D12B-203B-4D6D-BE6D-0D6BAD2B3B0D}" type="pres">
      <dgm:prSet presAssocID="{AF50B2C3-6E00-4DCA-A17C-96B7D0F564C7}" presName="Name0" presStyleCnt="0">
        <dgm:presLayoutVars>
          <dgm:chMax val="7"/>
          <dgm:chPref val="7"/>
          <dgm:dir/>
        </dgm:presLayoutVars>
      </dgm:prSet>
      <dgm:spPr/>
    </dgm:pt>
    <dgm:pt modelId="{62FCF1AF-9673-420D-9727-189BC4749C4C}" type="pres">
      <dgm:prSet presAssocID="{AF50B2C3-6E00-4DCA-A17C-96B7D0F564C7}" presName="Name1" presStyleCnt="0"/>
      <dgm:spPr/>
    </dgm:pt>
    <dgm:pt modelId="{8004C7A7-68B7-4589-9598-20C531F9EAD2}" type="pres">
      <dgm:prSet presAssocID="{AFA7A573-10FE-4066-BDC0-43FC6796152C}" presName="picture_1" presStyleCnt="0"/>
      <dgm:spPr/>
    </dgm:pt>
    <dgm:pt modelId="{D67CDA4C-9DF2-4FB4-970E-633A3CAE39FE}" type="pres">
      <dgm:prSet presAssocID="{AFA7A573-10FE-4066-BDC0-43FC6796152C}" presName="pictureRepeatNode" presStyleLbl="alignImgPlace1" presStyleIdx="0" presStyleCnt="1" custScaleX="197251" custScaleY="197251" custLinFactNeighborX="-10140" custLinFactNeighborY="25929"/>
      <dgm:spPr/>
    </dgm:pt>
    <dgm:pt modelId="{424C0889-BF91-4CB4-AFE1-820348FA5B97}" type="pres">
      <dgm:prSet presAssocID="{1A72D907-6C48-435E-B0D6-E89EE4A81193}" presName="text_1" presStyleLbl="node1" presStyleIdx="0" presStyleCnt="0" custScaleX="216224" custScaleY="258372" custLinFactY="94653" custLinFactNeighborX="-10953" custLinFactNeighborY="100000">
        <dgm:presLayoutVars>
          <dgm:bulletEnabled val="1"/>
        </dgm:presLayoutVars>
      </dgm:prSet>
      <dgm:spPr/>
    </dgm:pt>
  </dgm:ptLst>
  <dgm:cxnLst>
    <dgm:cxn modelId="{46069431-4563-4586-A658-D0F95F07BA11}" type="presOf" srcId="{AF50B2C3-6E00-4DCA-A17C-96B7D0F564C7}" destId="{A355D12B-203B-4D6D-BE6D-0D6BAD2B3B0D}" srcOrd="0" destOrd="0" presId="urn:microsoft.com/office/officeart/2008/layout/CircularPictureCallout"/>
    <dgm:cxn modelId="{71F98B6B-CEF5-4FF1-8BF0-3F847F0D7940}" type="presOf" srcId="{AFA7A573-10FE-4066-BDC0-43FC6796152C}" destId="{D67CDA4C-9DF2-4FB4-970E-633A3CAE39FE}" srcOrd="0" destOrd="0" presId="urn:microsoft.com/office/officeart/2008/layout/CircularPictureCallout"/>
    <dgm:cxn modelId="{C4F6BA52-AB00-4D16-97D1-22D5533CE26C}" srcId="{AF50B2C3-6E00-4DCA-A17C-96B7D0F564C7}" destId="{1A72D907-6C48-435E-B0D6-E89EE4A81193}" srcOrd="0" destOrd="0" parTransId="{2506FABD-472B-4068-95DD-4F6F0DFE655B}" sibTransId="{AFA7A573-10FE-4066-BDC0-43FC6796152C}"/>
    <dgm:cxn modelId="{0EAC23D8-A64D-41DC-8E5E-9E73DCE3BD22}" type="presOf" srcId="{1A72D907-6C48-435E-B0D6-E89EE4A81193}" destId="{424C0889-BF91-4CB4-AFE1-820348FA5B97}" srcOrd="0" destOrd="0" presId="urn:microsoft.com/office/officeart/2008/layout/CircularPictureCallout"/>
    <dgm:cxn modelId="{0AC7D826-FE08-434A-8341-DD3D65ABF91B}" type="presParOf" srcId="{A355D12B-203B-4D6D-BE6D-0D6BAD2B3B0D}" destId="{62FCF1AF-9673-420D-9727-189BC4749C4C}" srcOrd="0" destOrd="0" presId="urn:microsoft.com/office/officeart/2008/layout/CircularPictureCallout"/>
    <dgm:cxn modelId="{8256BF08-3883-4ABD-8182-72BF909333A0}" type="presParOf" srcId="{62FCF1AF-9673-420D-9727-189BC4749C4C}" destId="{8004C7A7-68B7-4589-9598-20C531F9EAD2}" srcOrd="0" destOrd="0" presId="urn:microsoft.com/office/officeart/2008/layout/CircularPictureCallout"/>
    <dgm:cxn modelId="{1ABAD9F2-7758-4336-907C-34EADF4D47C1}" type="presParOf" srcId="{8004C7A7-68B7-4589-9598-20C531F9EAD2}" destId="{D67CDA4C-9DF2-4FB4-970E-633A3CAE39FE}" srcOrd="0" destOrd="0" presId="urn:microsoft.com/office/officeart/2008/layout/CircularPictureCallout"/>
    <dgm:cxn modelId="{F65605D9-6052-4E64-871E-9F11783638CC}" type="presParOf" srcId="{62FCF1AF-9673-420D-9727-189BC4749C4C}" destId="{424C0889-BF91-4CB4-AFE1-820348FA5B97}"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50B2C3-6E00-4DCA-A17C-96B7D0F564C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1A72D907-6C48-435E-B0D6-E89EE4A81193}">
      <dgm:prSet phldrT="[Text]" custT="1"/>
      <dgm:spPr/>
      <dgm:t>
        <a:bodyPr/>
        <a:lstStyle/>
        <a:p>
          <a:pPr algn="ctr"/>
          <a:r>
            <a:rPr lang="en-US" sz="2000">
              <a:highlight>
                <a:srgbClr val="000000"/>
              </a:highlight>
              <a:latin typeface="Barrio"/>
              <a:cs typeface="Poppins Medium" panose="00000600000000000000" pitchFamily="2" charset="0"/>
            </a:rPr>
            <a:t>Social</a:t>
          </a:r>
          <a:endParaRPr lang="en-SG" sz="2000">
            <a:highlight>
              <a:srgbClr val="000000"/>
            </a:highlight>
            <a:latin typeface="Barrio"/>
            <a:cs typeface="Poppins Medium" panose="00000600000000000000" pitchFamily="2" charset="0"/>
          </a:endParaRPr>
        </a:p>
      </dgm:t>
    </dgm:pt>
    <dgm:pt modelId="{AFA7A573-10FE-4066-BDC0-43FC6796152C}" type="sibTrans" cxnId="{C4F6BA52-AB00-4D16-97D1-22D5533CE2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t>
        <a:bodyPr/>
        <a:lstStyle/>
        <a:p>
          <a:endParaRPr lang="en-SG"/>
        </a:p>
      </dgm:t>
    </dgm:pt>
    <dgm:pt modelId="{2506FABD-472B-4068-95DD-4F6F0DFE655B}" type="parTrans" cxnId="{C4F6BA52-AB00-4D16-97D1-22D5533CE26C}">
      <dgm:prSet/>
      <dgm:spPr/>
      <dgm:t>
        <a:bodyPr/>
        <a:lstStyle/>
        <a:p>
          <a:endParaRPr lang="en-SG"/>
        </a:p>
      </dgm:t>
    </dgm:pt>
    <dgm:pt modelId="{A355D12B-203B-4D6D-BE6D-0D6BAD2B3B0D}" type="pres">
      <dgm:prSet presAssocID="{AF50B2C3-6E00-4DCA-A17C-96B7D0F564C7}" presName="Name0" presStyleCnt="0">
        <dgm:presLayoutVars>
          <dgm:chMax val="7"/>
          <dgm:chPref val="7"/>
          <dgm:dir/>
        </dgm:presLayoutVars>
      </dgm:prSet>
      <dgm:spPr/>
    </dgm:pt>
    <dgm:pt modelId="{62FCF1AF-9673-420D-9727-189BC4749C4C}" type="pres">
      <dgm:prSet presAssocID="{AF50B2C3-6E00-4DCA-A17C-96B7D0F564C7}" presName="Name1" presStyleCnt="0"/>
      <dgm:spPr/>
    </dgm:pt>
    <dgm:pt modelId="{8004C7A7-68B7-4589-9598-20C531F9EAD2}" type="pres">
      <dgm:prSet presAssocID="{AFA7A573-10FE-4066-BDC0-43FC6796152C}" presName="picture_1" presStyleCnt="0"/>
      <dgm:spPr/>
    </dgm:pt>
    <dgm:pt modelId="{D67CDA4C-9DF2-4FB4-970E-633A3CAE39FE}" type="pres">
      <dgm:prSet presAssocID="{AFA7A573-10FE-4066-BDC0-43FC6796152C}" presName="pictureRepeatNode" presStyleLbl="alignImgPlace1" presStyleIdx="0" presStyleCnt="1" custScaleX="197251" custScaleY="197251" custLinFactX="200000" custLinFactNeighborX="224926" custLinFactNeighborY="5582"/>
      <dgm:spPr/>
    </dgm:pt>
    <dgm:pt modelId="{424C0889-BF91-4CB4-AFE1-820348FA5B97}" type="pres">
      <dgm:prSet presAssocID="{1A72D907-6C48-435E-B0D6-E89EE4A81193}" presName="text_1" presStyleLbl="node1" presStyleIdx="0" presStyleCnt="0" custScaleX="296222" custLinFactY="100000" custLinFactNeighborX="-3950" custLinFactNeighborY="108706">
        <dgm:presLayoutVars>
          <dgm:bulletEnabled val="1"/>
        </dgm:presLayoutVars>
      </dgm:prSet>
      <dgm:spPr/>
    </dgm:pt>
  </dgm:ptLst>
  <dgm:cxnLst>
    <dgm:cxn modelId="{46069431-4563-4586-A658-D0F95F07BA11}" type="presOf" srcId="{AF50B2C3-6E00-4DCA-A17C-96B7D0F564C7}" destId="{A355D12B-203B-4D6D-BE6D-0D6BAD2B3B0D}" srcOrd="0" destOrd="0" presId="urn:microsoft.com/office/officeart/2008/layout/CircularPictureCallout"/>
    <dgm:cxn modelId="{71F98B6B-CEF5-4FF1-8BF0-3F847F0D7940}" type="presOf" srcId="{AFA7A573-10FE-4066-BDC0-43FC6796152C}" destId="{D67CDA4C-9DF2-4FB4-970E-633A3CAE39FE}" srcOrd="0" destOrd="0" presId="urn:microsoft.com/office/officeart/2008/layout/CircularPictureCallout"/>
    <dgm:cxn modelId="{C4F6BA52-AB00-4D16-97D1-22D5533CE26C}" srcId="{AF50B2C3-6E00-4DCA-A17C-96B7D0F564C7}" destId="{1A72D907-6C48-435E-B0D6-E89EE4A81193}" srcOrd="0" destOrd="0" parTransId="{2506FABD-472B-4068-95DD-4F6F0DFE655B}" sibTransId="{AFA7A573-10FE-4066-BDC0-43FC6796152C}"/>
    <dgm:cxn modelId="{0EAC23D8-A64D-41DC-8E5E-9E73DCE3BD22}" type="presOf" srcId="{1A72D907-6C48-435E-B0D6-E89EE4A81193}" destId="{424C0889-BF91-4CB4-AFE1-820348FA5B97}" srcOrd="0" destOrd="0" presId="urn:microsoft.com/office/officeart/2008/layout/CircularPictureCallout"/>
    <dgm:cxn modelId="{0AC7D826-FE08-434A-8341-DD3D65ABF91B}" type="presParOf" srcId="{A355D12B-203B-4D6D-BE6D-0D6BAD2B3B0D}" destId="{62FCF1AF-9673-420D-9727-189BC4749C4C}" srcOrd="0" destOrd="0" presId="urn:microsoft.com/office/officeart/2008/layout/CircularPictureCallout"/>
    <dgm:cxn modelId="{8256BF08-3883-4ABD-8182-72BF909333A0}" type="presParOf" srcId="{62FCF1AF-9673-420D-9727-189BC4749C4C}" destId="{8004C7A7-68B7-4589-9598-20C531F9EAD2}" srcOrd="0" destOrd="0" presId="urn:microsoft.com/office/officeart/2008/layout/CircularPictureCallout"/>
    <dgm:cxn modelId="{1ABAD9F2-7758-4336-907C-34EADF4D47C1}" type="presParOf" srcId="{8004C7A7-68B7-4589-9598-20C531F9EAD2}" destId="{D67CDA4C-9DF2-4FB4-970E-633A3CAE39FE}" srcOrd="0" destOrd="0" presId="urn:microsoft.com/office/officeart/2008/layout/CircularPictureCallout"/>
    <dgm:cxn modelId="{F65605D9-6052-4E64-871E-9F11783638CC}" type="presParOf" srcId="{62FCF1AF-9673-420D-9727-189BC4749C4C}" destId="{424C0889-BF91-4CB4-AFE1-820348FA5B97}"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50B2C3-6E00-4DCA-A17C-96B7D0F564C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1A72D907-6C48-435E-B0D6-E89EE4A81193}">
      <dgm:prSet phldrT="[Text]" custT="1"/>
      <dgm:spPr/>
      <dgm:t>
        <a:bodyPr/>
        <a:lstStyle/>
        <a:p>
          <a:pPr algn="ctr"/>
          <a:r>
            <a:rPr lang="en-US" sz="2000">
              <a:highlight>
                <a:srgbClr val="000000"/>
              </a:highlight>
              <a:latin typeface="Barrio"/>
              <a:cs typeface="Poppins Medium" panose="00000600000000000000" pitchFamily="2" charset="0"/>
            </a:rPr>
            <a:t>Volunteerism</a:t>
          </a:r>
          <a:endParaRPr lang="en-SG" sz="2000">
            <a:highlight>
              <a:srgbClr val="000000"/>
            </a:highlight>
            <a:latin typeface="Barrio"/>
            <a:cs typeface="Poppins Medium" panose="00000600000000000000" pitchFamily="2" charset="0"/>
          </a:endParaRPr>
        </a:p>
      </dgm:t>
    </dgm:pt>
    <dgm:pt modelId="{AFA7A573-10FE-4066-BDC0-43FC6796152C}" type="sibTrans" cxnId="{C4F6BA52-AB00-4D16-97D1-22D5533CE26C}">
      <dgm:prSet/>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t>
        <a:bodyPr/>
        <a:lstStyle/>
        <a:p>
          <a:endParaRPr lang="en-SG"/>
        </a:p>
      </dgm:t>
    </dgm:pt>
    <dgm:pt modelId="{2506FABD-472B-4068-95DD-4F6F0DFE655B}" type="parTrans" cxnId="{C4F6BA52-AB00-4D16-97D1-22D5533CE26C}">
      <dgm:prSet/>
      <dgm:spPr/>
      <dgm:t>
        <a:bodyPr/>
        <a:lstStyle/>
        <a:p>
          <a:endParaRPr lang="en-SG"/>
        </a:p>
      </dgm:t>
    </dgm:pt>
    <dgm:pt modelId="{A355D12B-203B-4D6D-BE6D-0D6BAD2B3B0D}" type="pres">
      <dgm:prSet presAssocID="{AF50B2C3-6E00-4DCA-A17C-96B7D0F564C7}" presName="Name0" presStyleCnt="0">
        <dgm:presLayoutVars>
          <dgm:chMax val="7"/>
          <dgm:chPref val="7"/>
          <dgm:dir/>
        </dgm:presLayoutVars>
      </dgm:prSet>
      <dgm:spPr/>
    </dgm:pt>
    <dgm:pt modelId="{62FCF1AF-9673-420D-9727-189BC4749C4C}" type="pres">
      <dgm:prSet presAssocID="{AF50B2C3-6E00-4DCA-A17C-96B7D0F564C7}" presName="Name1" presStyleCnt="0"/>
      <dgm:spPr/>
    </dgm:pt>
    <dgm:pt modelId="{8004C7A7-68B7-4589-9598-20C531F9EAD2}" type="pres">
      <dgm:prSet presAssocID="{AFA7A573-10FE-4066-BDC0-43FC6796152C}" presName="picture_1" presStyleCnt="0"/>
      <dgm:spPr/>
    </dgm:pt>
    <dgm:pt modelId="{D67CDA4C-9DF2-4FB4-970E-633A3CAE39FE}" type="pres">
      <dgm:prSet presAssocID="{AFA7A573-10FE-4066-BDC0-43FC6796152C}" presName="pictureRepeatNode" presStyleLbl="alignImgPlace1" presStyleIdx="0" presStyleCnt="1" custScaleX="197251" custScaleY="197251" custLinFactNeighborX="7375" custLinFactNeighborY="4278"/>
      <dgm:spPr/>
    </dgm:pt>
    <dgm:pt modelId="{424C0889-BF91-4CB4-AFE1-820348FA5B97}" type="pres">
      <dgm:prSet presAssocID="{1A72D907-6C48-435E-B0D6-E89EE4A81193}" presName="text_1" presStyleLbl="node1" presStyleIdx="0" presStyleCnt="0" custScaleX="208531" custLinFactY="100000" custLinFactNeighborX="0" custLinFactNeighborY="104065">
        <dgm:presLayoutVars>
          <dgm:bulletEnabled val="1"/>
        </dgm:presLayoutVars>
      </dgm:prSet>
      <dgm:spPr/>
    </dgm:pt>
  </dgm:ptLst>
  <dgm:cxnLst>
    <dgm:cxn modelId="{46069431-4563-4586-A658-D0F95F07BA11}" type="presOf" srcId="{AF50B2C3-6E00-4DCA-A17C-96B7D0F564C7}" destId="{A355D12B-203B-4D6D-BE6D-0D6BAD2B3B0D}" srcOrd="0" destOrd="0" presId="urn:microsoft.com/office/officeart/2008/layout/CircularPictureCallout"/>
    <dgm:cxn modelId="{71F98B6B-CEF5-4FF1-8BF0-3F847F0D7940}" type="presOf" srcId="{AFA7A573-10FE-4066-BDC0-43FC6796152C}" destId="{D67CDA4C-9DF2-4FB4-970E-633A3CAE39FE}" srcOrd="0" destOrd="0" presId="urn:microsoft.com/office/officeart/2008/layout/CircularPictureCallout"/>
    <dgm:cxn modelId="{C4F6BA52-AB00-4D16-97D1-22D5533CE26C}" srcId="{AF50B2C3-6E00-4DCA-A17C-96B7D0F564C7}" destId="{1A72D907-6C48-435E-B0D6-E89EE4A81193}" srcOrd="0" destOrd="0" parTransId="{2506FABD-472B-4068-95DD-4F6F0DFE655B}" sibTransId="{AFA7A573-10FE-4066-BDC0-43FC6796152C}"/>
    <dgm:cxn modelId="{0EAC23D8-A64D-41DC-8E5E-9E73DCE3BD22}" type="presOf" srcId="{1A72D907-6C48-435E-B0D6-E89EE4A81193}" destId="{424C0889-BF91-4CB4-AFE1-820348FA5B97}" srcOrd="0" destOrd="0" presId="urn:microsoft.com/office/officeart/2008/layout/CircularPictureCallout"/>
    <dgm:cxn modelId="{0AC7D826-FE08-434A-8341-DD3D65ABF91B}" type="presParOf" srcId="{A355D12B-203B-4D6D-BE6D-0D6BAD2B3B0D}" destId="{62FCF1AF-9673-420D-9727-189BC4749C4C}" srcOrd="0" destOrd="0" presId="urn:microsoft.com/office/officeart/2008/layout/CircularPictureCallout"/>
    <dgm:cxn modelId="{8256BF08-3883-4ABD-8182-72BF909333A0}" type="presParOf" srcId="{62FCF1AF-9673-420D-9727-189BC4749C4C}" destId="{8004C7A7-68B7-4589-9598-20C531F9EAD2}" srcOrd="0" destOrd="0" presId="urn:microsoft.com/office/officeart/2008/layout/CircularPictureCallout"/>
    <dgm:cxn modelId="{1ABAD9F2-7758-4336-907C-34EADF4D47C1}" type="presParOf" srcId="{8004C7A7-68B7-4589-9598-20C531F9EAD2}" destId="{D67CDA4C-9DF2-4FB4-970E-633A3CAE39FE}" srcOrd="0" destOrd="0" presId="urn:microsoft.com/office/officeart/2008/layout/CircularPictureCallout"/>
    <dgm:cxn modelId="{F65605D9-6052-4E64-871E-9F11783638CC}" type="presParOf" srcId="{62FCF1AF-9673-420D-9727-189BC4749C4C}" destId="{424C0889-BF91-4CB4-AFE1-820348FA5B97}" srcOrd="1" destOrd="0" presId="urn:microsoft.com/office/officeart/2008/layout/CircularPictureCallout"/>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FC4AF-EA32-453D-9A31-4BF5C3F110E2}">
      <dsp:nvSpPr>
        <dsp:cNvPr id="0" name=""/>
        <dsp:cNvSpPr/>
      </dsp:nvSpPr>
      <dsp:spPr>
        <a:xfrm>
          <a:off x="468956" y="-66138"/>
          <a:ext cx="1865207" cy="1786300"/>
        </a:xfrm>
        <a:prstGeom prst="ellipse">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E4441-1716-40F4-8020-F6D9C60E5B95}">
      <dsp:nvSpPr>
        <dsp:cNvPr id="0" name=""/>
        <dsp:cNvSpPr/>
      </dsp:nvSpPr>
      <dsp:spPr>
        <a:xfrm>
          <a:off x="654704" y="1326271"/>
          <a:ext cx="1438972" cy="3277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889000">
            <a:lnSpc>
              <a:spcPct val="90000"/>
            </a:lnSpc>
            <a:spcBef>
              <a:spcPct val="0"/>
            </a:spcBef>
            <a:spcAft>
              <a:spcPct val="35000"/>
            </a:spcAft>
            <a:buNone/>
          </a:pPr>
          <a:r>
            <a:rPr lang="en-US" sz="2000" kern="1200">
              <a:solidFill>
                <a:schemeClr val="bg1"/>
              </a:solidFill>
              <a:highlight>
                <a:srgbClr val="000000"/>
              </a:highlight>
              <a:latin typeface="Barrio"/>
              <a:cs typeface="Poppins Medium" panose="00000600000000000000" pitchFamily="2" charset="0"/>
            </a:rPr>
            <a:t>Learning</a:t>
          </a:r>
          <a:endParaRPr lang="en-SG" sz="2000" kern="1200">
            <a:solidFill>
              <a:schemeClr val="bg1"/>
            </a:solidFill>
            <a:highlight>
              <a:srgbClr val="000000"/>
            </a:highlight>
            <a:latin typeface="Barrio"/>
            <a:cs typeface="Poppins Medium" panose="00000600000000000000" pitchFamily="2" charset="0"/>
          </a:endParaRPr>
        </a:p>
      </dsp:txBody>
      <dsp:txXfrm>
        <a:off x="654704" y="1326271"/>
        <a:ext cx="1438972" cy="3277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CDA4C-9DF2-4FB4-970E-633A3CAE39FE}">
      <dsp:nvSpPr>
        <dsp:cNvPr id="0" name=""/>
        <dsp:cNvSpPr/>
      </dsp:nvSpPr>
      <dsp:spPr>
        <a:xfrm>
          <a:off x="12905" y="-47505"/>
          <a:ext cx="1852054" cy="1852054"/>
        </a:xfrm>
        <a:prstGeom prst="ellipse">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4C0889-BF91-4CB4-AFE1-820348FA5B97}">
      <dsp:nvSpPr>
        <dsp:cNvPr id="0" name=""/>
        <dsp:cNvSpPr/>
      </dsp:nvSpPr>
      <dsp:spPr>
        <a:xfrm>
          <a:off x="333758" y="1432619"/>
          <a:ext cx="1158910" cy="30984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889000">
            <a:lnSpc>
              <a:spcPct val="90000"/>
            </a:lnSpc>
            <a:spcBef>
              <a:spcPct val="0"/>
            </a:spcBef>
            <a:spcAft>
              <a:spcPct val="35000"/>
            </a:spcAft>
            <a:buNone/>
          </a:pPr>
          <a:r>
            <a:rPr lang="en-US" sz="2000" kern="1200">
              <a:highlight>
                <a:srgbClr val="000000"/>
              </a:highlight>
              <a:latin typeface="Barrio"/>
              <a:cs typeface="Poppins Medium" panose="00000600000000000000" pitchFamily="2" charset="0"/>
            </a:rPr>
            <a:t>Physical</a:t>
          </a:r>
          <a:endParaRPr lang="en-SG" sz="2000" kern="1200">
            <a:highlight>
              <a:srgbClr val="000000"/>
            </a:highlight>
            <a:latin typeface="Barrio"/>
            <a:cs typeface="Poppins Medium" panose="00000600000000000000" pitchFamily="2" charset="0"/>
          </a:endParaRPr>
        </a:p>
      </dsp:txBody>
      <dsp:txXfrm>
        <a:off x="333758" y="1432619"/>
        <a:ext cx="1158910" cy="309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CDA4C-9DF2-4FB4-970E-633A3CAE39FE}">
      <dsp:nvSpPr>
        <dsp:cNvPr id="0" name=""/>
        <dsp:cNvSpPr/>
      </dsp:nvSpPr>
      <dsp:spPr>
        <a:xfrm>
          <a:off x="0" y="-47505"/>
          <a:ext cx="1852054" cy="1852054"/>
        </a:xfrm>
        <a:prstGeom prst="ellipse">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4C0889-BF91-4CB4-AFE1-820348FA5B97}">
      <dsp:nvSpPr>
        <dsp:cNvPr id="0" name=""/>
        <dsp:cNvSpPr/>
      </dsp:nvSpPr>
      <dsp:spPr>
        <a:xfrm>
          <a:off x="223451" y="956482"/>
          <a:ext cx="1299327" cy="8005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889000">
            <a:lnSpc>
              <a:spcPct val="90000"/>
            </a:lnSpc>
            <a:spcBef>
              <a:spcPct val="0"/>
            </a:spcBef>
            <a:spcAft>
              <a:spcPct val="35000"/>
            </a:spcAft>
            <a:buNone/>
          </a:pPr>
          <a:r>
            <a:rPr lang="en-SG" sz="2000" kern="1200">
              <a:highlight>
                <a:srgbClr val="000000"/>
              </a:highlight>
              <a:latin typeface="Barrio"/>
              <a:cs typeface="Poppins Medium" panose="00000600000000000000" pitchFamily="2" charset="0"/>
            </a:rPr>
            <a:t>Cognitive</a:t>
          </a:r>
        </a:p>
      </dsp:txBody>
      <dsp:txXfrm>
        <a:off x="223451" y="956482"/>
        <a:ext cx="1299327" cy="800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CDA4C-9DF2-4FB4-970E-633A3CAE39FE}">
      <dsp:nvSpPr>
        <dsp:cNvPr id="0" name=""/>
        <dsp:cNvSpPr/>
      </dsp:nvSpPr>
      <dsp:spPr>
        <a:xfrm>
          <a:off x="25811" y="-47505"/>
          <a:ext cx="1852054" cy="185205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4C0889-BF91-4CB4-AFE1-820348FA5B97}">
      <dsp:nvSpPr>
        <dsp:cNvPr id="0" name=""/>
        <dsp:cNvSpPr/>
      </dsp:nvSpPr>
      <dsp:spPr>
        <a:xfrm>
          <a:off x="25172" y="1447195"/>
          <a:ext cx="1780048" cy="30984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889000">
            <a:lnSpc>
              <a:spcPct val="90000"/>
            </a:lnSpc>
            <a:spcBef>
              <a:spcPct val="0"/>
            </a:spcBef>
            <a:spcAft>
              <a:spcPct val="35000"/>
            </a:spcAft>
            <a:buNone/>
          </a:pPr>
          <a:r>
            <a:rPr lang="en-US" sz="2000" kern="1200">
              <a:highlight>
                <a:srgbClr val="000000"/>
              </a:highlight>
              <a:latin typeface="Barrio"/>
              <a:cs typeface="Poppins Medium" panose="00000600000000000000" pitchFamily="2" charset="0"/>
            </a:rPr>
            <a:t>Social</a:t>
          </a:r>
          <a:endParaRPr lang="en-SG" sz="2000" kern="1200">
            <a:highlight>
              <a:srgbClr val="000000"/>
            </a:highlight>
            <a:latin typeface="Barrio"/>
            <a:cs typeface="Poppins Medium" panose="00000600000000000000" pitchFamily="2" charset="0"/>
          </a:endParaRPr>
        </a:p>
      </dsp:txBody>
      <dsp:txXfrm>
        <a:off x="25172" y="1447195"/>
        <a:ext cx="1780048" cy="3098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CDA4C-9DF2-4FB4-970E-633A3CAE39FE}">
      <dsp:nvSpPr>
        <dsp:cNvPr id="0" name=""/>
        <dsp:cNvSpPr/>
      </dsp:nvSpPr>
      <dsp:spPr>
        <a:xfrm>
          <a:off x="25811" y="-47505"/>
          <a:ext cx="1852054" cy="1852054"/>
        </a:xfrm>
        <a:prstGeom prst="ellipse">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4C0889-BF91-4CB4-AFE1-820348FA5B97}">
      <dsp:nvSpPr>
        <dsp:cNvPr id="0" name=""/>
        <dsp:cNvSpPr/>
      </dsp:nvSpPr>
      <dsp:spPr>
        <a:xfrm>
          <a:off x="312383" y="1447195"/>
          <a:ext cx="1253098" cy="30984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889000">
            <a:lnSpc>
              <a:spcPct val="90000"/>
            </a:lnSpc>
            <a:spcBef>
              <a:spcPct val="0"/>
            </a:spcBef>
            <a:spcAft>
              <a:spcPct val="35000"/>
            </a:spcAft>
            <a:buNone/>
          </a:pPr>
          <a:r>
            <a:rPr lang="en-US" sz="2000" kern="1200">
              <a:highlight>
                <a:srgbClr val="000000"/>
              </a:highlight>
              <a:latin typeface="Barrio"/>
              <a:cs typeface="Poppins Medium" panose="00000600000000000000" pitchFamily="2" charset="0"/>
            </a:rPr>
            <a:t>Volunteerism</a:t>
          </a:r>
          <a:endParaRPr lang="en-SG" sz="2000" kern="1200">
            <a:highlight>
              <a:srgbClr val="000000"/>
            </a:highlight>
            <a:latin typeface="Barrio"/>
            <a:cs typeface="Poppins Medium" panose="00000600000000000000" pitchFamily="2" charset="0"/>
          </a:endParaRPr>
        </a:p>
      </dsp:txBody>
      <dsp:txXfrm>
        <a:off x="312383" y="1447195"/>
        <a:ext cx="1253098" cy="309847"/>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780683" y="8990041"/>
            <a:ext cx="1077218"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a:solidFill>
                  <a:schemeClr val="bg2"/>
                </a:solidFill>
                <a:latin typeface="Arial" panose="020B0604020202020204" pitchFamily="34" charset="0"/>
              </a:rPr>
              <a:t>© Dell Inc. All Rights Reserved.</a:t>
            </a:r>
          </a:p>
        </p:txBody>
      </p:sp>
      <p:sp>
        <p:nvSpPr>
          <p:cNvPr id="7" name="TextBox 6"/>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6888" y="173038"/>
            <a:ext cx="5940425" cy="3341687"/>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462280" y="3803332"/>
            <a:ext cx="6009640" cy="4978718"/>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l" descr="                              Dell - Internal Use - Confidential&#10;"/>
          <p:cNvSpPr txBox="1"/>
          <p:nvPr/>
        </p:nvSpPr>
        <p:spPr>
          <a:xfrm>
            <a:off x="780683" y="8990041"/>
            <a:ext cx="1077218"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a:solidFill>
                  <a:schemeClr val="bg2"/>
                </a:solidFill>
                <a:latin typeface="Arial" panose="020B0604020202020204" pitchFamily="34" charset="0"/>
              </a:rPr>
              <a:t>© Dell Inc. All Rights Reserved.</a:t>
            </a:r>
          </a:p>
        </p:txBody>
      </p:sp>
      <p:sp>
        <p:nvSpPr>
          <p:cNvPr id="9" name="TextBox 8"/>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685800" rtl="0" eaLnBrk="1" latinLnBrk="0" hangingPunct="1">
      <a:spcBef>
        <a:spcPts val="0"/>
      </a:spcBef>
      <a:defRPr sz="1100" kern="1200">
        <a:solidFill>
          <a:schemeClr val="bg2"/>
        </a:solidFill>
        <a:latin typeface="Arial" panose="020B0604020202020204" pitchFamily="34" charset="0"/>
        <a:ea typeface="+mn-ea"/>
        <a:cs typeface="+mn-cs"/>
      </a:defRPr>
    </a:lvl1pPr>
    <a:lvl2pPr marL="5143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2pPr>
    <a:lvl3pPr marL="8572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3pPr>
    <a:lvl4pPr marL="12001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4pPr>
    <a:lvl5pPr marL="1543050" indent="-171450" algn="l" defTabSz="685800" rtl="0" eaLnBrk="1" latinLnBrk="0" hangingPunct="1">
      <a:spcBef>
        <a:spcPts val="300"/>
      </a:spcBef>
      <a:buClrTx/>
      <a:buFont typeface="Arial" panose="020B0604020202020204" pitchFamily="34" charset="0"/>
      <a:buChar char="•"/>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356269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454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3.png"/><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GB"/>
              <a:t>Click to edit Master title style</a:t>
            </a:r>
            <a:endParaRPr lang="en-US"/>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2057400"/>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Tree>
    <p:extLst>
      <p:ext uri="{BB962C8B-B14F-4D97-AF65-F5344CB8AC3E}">
        <p14:creationId xmlns:p14="http://schemas.microsoft.com/office/powerpoint/2010/main" val="23524326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628650" y="-342900"/>
            <a:ext cx="7886700" cy="296862"/>
          </a:xfrm>
          <a:prstGeom prst="rect">
            <a:avLst/>
          </a:prstGeom>
        </p:spPr>
        <p:txBody>
          <a:bodyPr/>
          <a:lstStyle>
            <a:lvl1pPr algn="ctr">
              <a:defRPr sz="1800"/>
            </a:lvl1pPr>
          </a:lstStyle>
          <a:p>
            <a:r>
              <a:rPr lang="en-GB"/>
              <a:t>Click to edit Master title style</a:t>
            </a:r>
            <a:endParaRPr lang="en-US"/>
          </a:p>
        </p:txBody>
      </p:sp>
    </p:spTree>
    <p:extLst>
      <p:ext uri="{BB962C8B-B14F-4D97-AF65-F5344CB8AC3E}">
        <p14:creationId xmlns:p14="http://schemas.microsoft.com/office/powerpoint/2010/main" val="32230390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purp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a:effectLst>
            <a:glow rad="127000">
              <a:srgbClr val="612CB0"/>
            </a:glow>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4286250" cy="1121846"/>
          </a:xfrm>
          <a:prstGeom prst="rect">
            <a:avLst/>
          </a:prstGeom>
        </p:spPr>
        <p:txBody>
          <a:bodyPr wrap="square" lIns="0" tIns="0" rIns="0" bIns="0" anchor="b" anchorCtr="0">
            <a:spAutoFit/>
          </a:bodyPr>
          <a:lstStyle>
            <a:lvl1pPr>
              <a:defRPr lang="en-US" sz="405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285750" y="300038"/>
            <a:ext cx="303712" cy="85725"/>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800100" y="262109"/>
            <a:ext cx="3729038" cy="161583"/>
          </a:xfrm>
          <a:prstGeom prst="rect">
            <a:avLst/>
          </a:prstGeom>
        </p:spPr>
        <p:txBody>
          <a:bodyPr wrap="square"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680383887"/>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ide ba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58" y="600076"/>
            <a:ext cx="1711592" cy="997196"/>
          </a:xfrm>
          <a:prstGeom prst="rect">
            <a:avLst/>
          </a:prstGeom>
        </p:spPr>
        <p:txBody>
          <a:bodyPr wrap="square" lIns="0" tIns="0" rIns="0" bIns="0">
            <a:spAutoFit/>
          </a:bodyPr>
          <a:lstStyle>
            <a:lvl1pPr>
              <a:defRPr sz="2400">
                <a:solidFill>
                  <a:srgbClr val="DEDDFF"/>
                </a:solidFill>
                <a:latin typeface="+mj-lt"/>
              </a:defRPr>
            </a:lvl1pPr>
          </a:lstStyle>
          <a:p>
            <a:r>
              <a:rPr lang="en-US"/>
              <a:t>Click to edit Master title style</a:t>
            </a:r>
          </a:p>
        </p:txBody>
      </p:sp>
      <p:sp>
        <p:nvSpPr>
          <p:cNvPr id="3" name="Content Placeholder 2"/>
          <p:cNvSpPr>
            <a:spLocks noGrp="1"/>
          </p:cNvSpPr>
          <p:nvPr>
            <p:ph idx="1"/>
          </p:nvPr>
        </p:nvSpPr>
        <p:spPr>
          <a:xfrm>
            <a:off x="2600325" y="300038"/>
            <a:ext cx="6257925" cy="4371975"/>
          </a:xfrm>
          <a:prstGeom prst="rect">
            <a:avLst/>
          </a:prstGeom>
        </p:spPr>
        <p:txBody>
          <a:bodyPr lIns="0" tIns="0" rIns="0" bIns="0" anchor="ctr" anchorCtr="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293792" y="300038"/>
            <a:ext cx="342900" cy="85725"/>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9171" y="1885950"/>
            <a:ext cx="1711205" cy="2786063"/>
          </a:xfrm>
          <a:prstGeom prst="rect">
            <a:avLst/>
          </a:prstGeom>
        </p:spPr>
        <p:txBody>
          <a:bodyPr wrap="square" lIns="0" tIns="0" rIns="0" bIns="0">
            <a:noAutofit/>
          </a:bodyPr>
          <a:lstStyle>
            <a:lvl1pPr marL="0" indent="0" algn="l">
              <a:lnSpc>
                <a:spcPct val="100000"/>
              </a:lnSpc>
              <a:spcBef>
                <a:spcPts val="900"/>
              </a:spcBef>
              <a:buNone/>
              <a:defRPr sz="1200">
                <a:solidFill>
                  <a:srgbClr val="BEAFFF"/>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2121162951"/>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ide bar purple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58" y="600076"/>
            <a:ext cx="1711592" cy="997196"/>
          </a:xfrm>
          <a:prstGeom prst="rect">
            <a:avLst/>
          </a:prstGeom>
        </p:spPr>
        <p:txBody>
          <a:bodyPr wrap="square" lIns="0" tIns="0" rIns="0" bIns="0">
            <a:spAutoFit/>
          </a:bodyPr>
          <a:lstStyle>
            <a:lvl1pPr>
              <a:defRPr sz="2400">
                <a:solidFill>
                  <a:srgbClr val="DEDD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293792" y="300038"/>
            <a:ext cx="342900" cy="85725"/>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9171" y="1885950"/>
            <a:ext cx="1711205" cy="2786063"/>
          </a:xfrm>
          <a:prstGeom prst="rect">
            <a:avLst/>
          </a:prstGeom>
        </p:spPr>
        <p:txBody>
          <a:bodyPr wrap="square" lIns="0" tIns="0" rIns="0" bIns="0">
            <a:noAutofit/>
          </a:bodyPr>
          <a:lstStyle>
            <a:lvl1pPr marL="0" indent="0" algn="l">
              <a:lnSpc>
                <a:spcPct val="100000"/>
              </a:lnSpc>
              <a:spcBef>
                <a:spcPts val="900"/>
              </a:spcBef>
              <a:buNone/>
              <a:defRPr sz="1200">
                <a:solidFill>
                  <a:srgbClr val="BEAFFF"/>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5" name="Picture Placeholder 6">
            <a:extLst>
              <a:ext uri="{FF2B5EF4-FFF2-40B4-BE49-F238E27FC236}">
                <a16:creationId xmlns:a16="http://schemas.microsoft.com/office/drawing/2014/main" id="{8E2FDEF9-3FD6-AC6B-BD4C-4D538691DE6E}"/>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097348234"/>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bar purpl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1D998F-1CEA-4933-A37B-06244CD6DC67}"/>
              </a:ext>
            </a:extLst>
          </p:cNvPr>
          <p:cNvSpPr/>
          <p:nvPr userDrawn="1"/>
        </p:nvSpPr>
        <p:spPr>
          <a:xfrm>
            <a:off x="0" y="0"/>
            <a:ext cx="9144000" cy="2571750"/>
          </a:xfrm>
          <a:prstGeom prst="rect">
            <a:avLst/>
          </a:prstGeom>
          <a:solidFill>
            <a:srgbClr val="2A145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solidFill>
                <a:schemeClr val="bg2"/>
              </a:solidFill>
            </a:endParaRPr>
          </a:p>
        </p:txBody>
      </p:sp>
      <p:sp>
        <p:nvSpPr>
          <p:cNvPr id="2" name="Title 1"/>
          <p:cNvSpPr>
            <a:spLocks noGrp="1"/>
          </p:cNvSpPr>
          <p:nvPr>
            <p:ph type="title"/>
          </p:nvPr>
        </p:nvSpPr>
        <p:spPr>
          <a:xfrm>
            <a:off x="285750" y="600075"/>
            <a:ext cx="3000375"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285750" y="300038"/>
            <a:ext cx="342900" cy="85725"/>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8"/>
            <a:ext cx="2486025" cy="2486025"/>
          </a:xfrm>
          <a:prstGeom prst="rect">
            <a:avLst/>
          </a:prstGeom>
          <a:solidFill>
            <a:srgbClr val="DEDD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8"/>
            <a:ext cx="2486025" cy="2486025"/>
          </a:xfrm>
          <a:prstGeom prst="rect">
            <a:avLst/>
          </a:prstGeom>
          <a:solidFill>
            <a:srgbClr val="DEDD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8"/>
            <a:ext cx="2486025" cy="2486025"/>
          </a:xfrm>
          <a:prstGeom prst="rect">
            <a:avLst/>
          </a:prstGeom>
          <a:solidFill>
            <a:srgbClr val="DEDD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632633706"/>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atement purple">
    <p:bg>
      <p:bgPr>
        <a:solidFill>
          <a:srgbClr val="612C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4909" y="2578728"/>
            <a:ext cx="6900863" cy="2007560"/>
          </a:xfrm>
          <a:prstGeom prst="rect">
            <a:avLst/>
          </a:prstGeom>
        </p:spPr>
        <p:txBody>
          <a:bodyPr wrap="square" lIns="0" tIns="0" rIns="0" bIns="0" anchor="t" anchorCtr="0">
            <a:noAutofit/>
          </a:bodyPr>
          <a:lstStyle>
            <a:lvl1pPr>
              <a:lnSpc>
                <a:spcPct val="90000"/>
              </a:lnSpc>
              <a:defRPr sz="4050">
                <a:solidFill>
                  <a:schemeClr val="tx2"/>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84909" y="2185988"/>
            <a:ext cx="342900" cy="85725"/>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Tree>
    <p:extLst>
      <p:ext uri="{BB962C8B-B14F-4D97-AF65-F5344CB8AC3E}">
        <p14:creationId xmlns:p14="http://schemas.microsoft.com/office/powerpoint/2010/main" val="18078339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bar w/photo half purple">
    <p:bg>
      <p:bgPr>
        <a:solidFill>
          <a:srgbClr val="2A145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612C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0" y="2871788"/>
            <a:ext cx="342900" cy="85725"/>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4572000" y="2871787"/>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6" indent="-171446">
              <a:lnSpc>
                <a:spcPct val="100000"/>
              </a:lnSpc>
              <a:spcBef>
                <a:spcPts val="900"/>
              </a:spcBef>
              <a:buClr>
                <a:srgbClr val="8E5CEF"/>
              </a:buClr>
              <a:buFont typeface="Arial" panose="020B0604020202020204" pitchFamily="34" charset="0"/>
              <a:buChar char="•"/>
              <a:defRPr sz="1200" b="0">
                <a:solidFill>
                  <a:schemeClr val="tx2"/>
                </a:solidFill>
              </a:defRPr>
            </a:lvl2pPr>
            <a:lvl3pPr marL="514337" indent="-171446">
              <a:lnSpc>
                <a:spcPct val="100000"/>
              </a:lnSpc>
              <a:spcBef>
                <a:spcPts val="450"/>
              </a:spcBef>
              <a:buClr>
                <a:srgbClr val="8E5CEF"/>
              </a:buClr>
              <a:buFont typeface="Arial" panose="020B0604020202020204" pitchFamily="34" charset="0"/>
              <a:buChar char="–"/>
              <a:defRPr sz="900" b="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285750" y="4200525"/>
            <a:ext cx="3600450" cy="471488"/>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BEAFFF"/>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3995154197"/>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347961800"/>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285750" y="642938"/>
            <a:ext cx="8572500" cy="184666"/>
          </a:xfrm>
          <a:prstGeom prst="rect">
            <a:avLst/>
          </a:prstGeom>
        </p:spPr>
        <p:txBody>
          <a:bodyPr wrap="square" lIns="0" tIns="0" rIns="0" bIns="0">
            <a:spAutoFit/>
          </a:bodyPr>
          <a:lstStyle>
            <a:lvl1pPr marL="0" indent="0" algn="l">
              <a:lnSpc>
                <a:spcPct val="100000"/>
              </a:lnSpc>
              <a:spcBef>
                <a:spcPts val="0"/>
              </a:spcBef>
              <a:buNone/>
              <a:defRPr sz="1200">
                <a:solidFill>
                  <a:schemeClr val="bg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2117578219"/>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85750" y="1200150"/>
            <a:ext cx="8572500" cy="3429000"/>
          </a:xfrm>
          <a:prstGeom prst="rect">
            <a:avLst/>
          </a:prstGeom>
        </p:spPr>
        <p:txBody>
          <a:bodyPr lIns="0" tIns="0" rIns="0" bIns="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97039667"/>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5"/>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289115" y="642938"/>
            <a:ext cx="8569147" cy="184666"/>
          </a:xfrm>
          <a:prstGeom prst="rect">
            <a:avLst/>
          </a:prstGeom>
        </p:spPr>
        <p:txBody>
          <a:bodyPr wrap="square" lIns="0" tIns="0" rIns="0" bIns="0">
            <a:spAutoFit/>
          </a:bodyPr>
          <a:lstStyle>
            <a:lvl1pPr marL="0" indent="0" algn="l">
              <a:lnSpc>
                <a:spcPct val="100000"/>
              </a:lnSpc>
              <a:spcBef>
                <a:spcPts val="0"/>
              </a:spcBef>
              <a:buNone/>
              <a:defRPr sz="1200">
                <a:solidFill>
                  <a:schemeClr val="bg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Content Placeholder 2"/>
          <p:cNvSpPr>
            <a:spLocks noGrp="1"/>
          </p:cNvSpPr>
          <p:nvPr>
            <p:ph idx="10"/>
          </p:nvPr>
        </p:nvSpPr>
        <p:spPr>
          <a:xfrm>
            <a:off x="289115" y="1200150"/>
            <a:ext cx="8569147" cy="3429000"/>
          </a:xfrm>
          <a:prstGeom prst="rect">
            <a:avLst/>
          </a:prstGeom>
        </p:spPr>
        <p:txBody>
          <a:bodyPr lIns="0" tIns="0" rIns="0" bIns="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342718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latin typeface="Arial" panose="020B0604020202020204" pitchFamily="34" charset="0"/>
              </a:defRPr>
            </a:lvl1pPr>
          </a:lstStyle>
          <a:p>
            <a:r>
              <a:rPr lang="en-GB"/>
              <a:t>Click to edit Master title style</a:t>
            </a:r>
            <a:endParaRPr lang="en-US"/>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197449497"/>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lang="en-US" sz="2400" dirty="0">
                <a:solidFill>
                  <a:schemeClr val="bg1"/>
                </a:solidFill>
                <a:latin typeface="+mj-lt"/>
              </a:defRPr>
            </a:lvl1pPr>
          </a:lstStyle>
          <a:p>
            <a:pPr lvl="0"/>
            <a:r>
              <a:rPr lang="en-US"/>
              <a:t>Click to edit Master title style</a:t>
            </a:r>
          </a:p>
        </p:txBody>
      </p:sp>
      <p:sp>
        <p:nvSpPr>
          <p:cNvPr id="10" name="Content Placeholder 9"/>
          <p:cNvSpPr>
            <a:spLocks noGrp="1"/>
          </p:cNvSpPr>
          <p:nvPr>
            <p:ph sz="quarter" idx="10"/>
          </p:nvPr>
        </p:nvSpPr>
        <p:spPr>
          <a:xfrm>
            <a:off x="285750" y="1200150"/>
            <a:ext cx="4114800" cy="3429000"/>
          </a:xfrm>
          <a:prstGeom prst="rect">
            <a:avLst/>
          </a:prstGeom>
        </p:spPr>
        <p:txBody>
          <a:bodyPr lIns="0" tIns="0" rIns="0" bIns="0"/>
          <a:lstStyle>
            <a:lvl1pPr>
              <a:lnSpc>
                <a:spcPct val="100000"/>
              </a:lnSpc>
              <a:spcBef>
                <a:spcPts val="900"/>
              </a:spcBef>
              <a:buClr>
                <a:srgbClr val="808080"/>
              </a:buClr>
              <a:defRPr sz="1800">
                <a:solidFill>
                  <a:schemeClr val="bg2"/>
                </a:solidFill>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defRPr>
            </a:lvl2pPr>
            <a:lvl3pPr marL="857228" indent="-171446">
              <a:lnSpc>
                <a:spcPct val="100000"/>
              </a:lnSpc>
              <a:spcBef>
                <a:spcPts val="45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743450" y="1200150"/>
            <a:ext cx="4114800" cy="3429000"/>
          </a:xfrm>
          <a:prstGeom prst="rect">
            <a:avLst/>
          </a:prstGeom>
        </p:spPr>
        <p:txBody>
          <a:bodyPr lIns="0" tIns="0" rIns="0" bIns="0"/>
          <a:lstStyle>
            <a:lvl1pPr>
              <a:lnSpc>
                <a:spcPct val="100000"/>
              </a:lnSpc>
              <a:spcBef>
                <a:spcPts val="900"/>
              </a:spcBef>
              <a:buClr>
                <a:srgbClr val="808080"/>
              </a:buClr>
              <a:defRPr sz="1800">
                <a:solidFill>
                  <a:schemeClr val="bg2"/>
                </a:solidFill>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defRPr>
            </a:lvl2pPr>
            <a:lvl3pPr marL="857228" indent="-171446">
              <a:lnSpc>
                <a:spcPct val="100000"/>
              </a:lnSpc>
              <a:spcBef>
                <a:spcPts val="45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5347802"/>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lang="en-US" sz="2400" dirty="0">
                <a:solidFill>
                  <a:schemeClr val="bg1"/>
                </a:solidFill>
                <a:latin typeface="+mj-lt"/>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1030778"/>
            <a:ext cx="4114800" cy="3598372"/>
          </a:xfrm>
          <a:prstGeom prst="rect">
            <a:avLst/>
          </a:prstGeom>
        </p:spPr>
        <p:txBody>
          <a:bodyPr lIns="0" tIns="0" rIns="0" bIns="91440"/>
          <a:lstStyle>
            <a:lvl1pPr marL="0" indent="0">
              <a:lnSpc>
                <a:spcPct val="100000"/>
              </a:lnSpc>
              <a:spcBef>
                <a:spcPts val="1350"/>
              </a:spcBef>
              <a:buNone/>
              <a:defRPr sz="1500" b="1" baseline="0">
                <a:solidFill>
                  <a:schemeClr val="bg1"/>
                </a:solidFill>
              </a:defRPr>
            </a:lvl1pPr>
            <a:lvl2pPr marL="173034" indent="-173034">
              <a:lnSpc>
                <a:spcPct val="100000"/>
              </a:lnSpc>
              <a:spcBef>
                <a:spcPts val="900"/>
              </a:spcBef>
              <a:buClr>
                <a:srgbClr val="808080"/>
              </a:buClr>
              <a:defRPr sz="1350">
                <a:solidFill>
                  <a:schemeClr val="bg2"/>
                </a:solidFill>
              </a:defRPr>
            </a:lvl2pPr>
            <a:lvl3pPr marL="514337" indent="-173034">
              <a:lnSpc>
                <a:spcPct val="100000"/>
              </a:lnSpc>
              <a:spcBef>
                <a:spcPts val="450"/>
              </a:spcBef>
              <a:buClr>
                <a:srgbClr val="808080"/>
              </a:buClr>
              <a:buFont typeface="Arial" panose="020B0604020202020204" pitchFamily="34" charset="0"/>
              <a:buChar char="–"/>
              <a:defRPr sz="1050">
                <a:solidFill>
                  <a:schemeClr val="bg2"/>
                </a:solidFill>
              </a:defRPr>
            </a:lvl3pPr>
            <a:lvl4pPr marL="855641" indent="-168271">
              <a:lnSpc>
                <a:spcPct val="100000"/>
              </a:lnSpc>
              <a:spcBef>
                <a:spcPts val="450"/>
              </a:spcBef>
              <a:buClr>
                <a:srgbClr val="808080"/>
              </a:buClr>
              <a:buFont typeface="Wingdings" panose="05000000000000000000" pitchFamily="2" charset="2"/>
              <a:buChar char="§"/>
              <a:defRPr sz="9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743450" y="1030778"/>
            <a:ext cx="4114800" cy="3598372"/>
          </a:xfrm>
          <a:prstGeom prst="rect">
            <a:avLst/>
          </a:prstGeom>
        </p:spPr>
        <p:txBody>
          <a:bodyPr lIns="0" tIns="0" rIns="0" bIns="91440"/>
          <a:lstStyle>
            <a:lvl1pPr marL="0" indent="0">
              <a:lnSpc>
                <a:spcPct val="100000"/>
              </a:lnSpc>
              <a:spcBef>
                <a:spcPts val="1350"/>
              </a:spcBef>
              <a:buNone/>
              <a:defRPr sz="1500" b="1" baseline="0">
                <a:solidFill>
                  <a:schemeClr val="bg1"/>
                </a:solidFill>
              </a:defRPr>
            </a:lvl1pPr>
            <a:lvl2pPr marL="173034" indent="-173034">
              <a:lnSpc>
                <a:spcPct val="100000"/>
              </a:lnSpc>
              <a:spcBef>
                <a:spcPts val="900"/>
              </a:spcBef>
              <a:buClr>
                <a:srgbClr val="808080"/>
              </a:buClr>
              <a:defRPr sz="1350">
                <a:solidFill>
                  <a:schemeClr val="bg2"/>
                </a:solidFill>
              </a:defRPr>
            </a:lvl2pPr>
            <a:lvl3pPr marL="514337" indent="-173034">
              <a:lnSpc>
                <a:spcPct val="100000"/>
              </a:lnSpc>
              <a:spcBef>
                <a:spcPts val="450"/>
              </a:spcBef>
              <a:buClr>
                <a:srgbClr val="808080"/>
              </a:buClr>
              <a:buFont typeface="Arial" panose="020B0604020202020204" pitchFamily="34" charset="0"/>
              <a:buChar char="–"/>
              <a:defRPr sz="1050">
                <a:solidFill>
                  <a:schemeClr val="bg2"/>
                </a:solidFill>
              </a:defRPr>
            </a:lvl3pPr>
            <a:lvl4pPr marL="855641" indent="-168271">
              <a:lnSpc>
                <a:spcPct val="100000"/>
              </a:lnSpc>
              <a:spcBef>
                <a:spcPts val="450"/>
              </a:spcBef>
              <a:buClr>
                <a:srgbClr val="808080"/>
              </a:buClr>
              <a:buFont typeface="Wingdings" panose="05000000000000000000" pitchFamily="2" charset="2"/>
              <a:buChar char="§"/>
              <a:defRPr sz="9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75289137"/>
      </p:ext>
    </p:extLst>
  </p:cSld>
  <p:clrMapOvr>
    <a:masterClrMapping/>
  </p:clrMapOvr>
  <p:extLst>
    <p:ext uri="{DCECCB84-F9BA-43D5-87BE-67443E8EF086}">
      <p15:sldGuideLst xmlns:p15="http://schemas.microsoft.com/office/powerpoint/2012/main">
        <p15:guide id="1" orient="horz" pos="12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lang="en-US" sz="2400" dirty="0">
                <a:solidFill>
                  <a:schemeClr val="bg1"/>
                </a:solidFill>
                <a:latin typeface="+mj-lt"/>
              </a:defRPr>
            </a:lvl1pPr>
          </a:lstStyle>
          <a:p>
            <a:pPr lvl="0"/>
            <a:r>
              <a:rPr lang="en-US"/>
              <a:t>Click to edit Master title style</a:t>
            </a:r>
          </a:p>
        </p:txBody>
      </p:sp>
      <p:sp>
        <p:nvSpPr>
          <p:cNvPr id="9" name="Content Placeholder 9"/>
          <p:cNvSpPr>
            <a:spLocks noGrp="1"/>
          </p:cNvSpPr>
          <p:nvPr>
            <p:ph sz="quarter" idx="13"/>
          </p:nvPr>
        </p:nvSpPr>
        <p:spPr>
          <a:xfrm>
            <a:off x="285751" y="1028700"/>
            <a:ext cx="2644745" cy="3600450"/>
          </a:xfrm>
          <a:prstGeom prst="rect">
            <a:avLst/>
          </a:prstGeom>
        </p:spPr>
        <p:txBody>
          <a:bodyPr lIns="0" tIns="0" rIns="0" bIns="0"/>
          <a:lstStyle>
            <a:lvl1pPr marL="0" indent="0">
              <a:lnSpc>
                <a:spcPct val="100000"/>
              </a:lnSpc>
              <a:spcBef>
                <a:spcPts val="1350"/>
              </a:spcBef>
              <a:buClr>
                <a:srgbClr val="808080"/>
              </a:buClr>
              <a:buNone/>
              <a:defRPr sz="1350" b="1">
                <a:solidFill>
                  <a:schemeClr val="bg1"/>
                </a:solidFill>
              </a:defRPr>
            </a:lvl1pPr>
            <a:lvl2pPr marL="171446" indent="-171446">
              <a:lnSpc>
                <a:spcPct val="100000"/>
              </a:lnSpc>
              <a:spcBef>
                <a:spcPts val="900"/>
              </a:spcBef>
              <a:buClr>
                <a:srgbClr val="808080"/>
              </a:buClr>
              <a:buFont typeface="Arial" panose="020B0604020202020204" pitchFamily="34" charset="0"/>
              <a:buChar char="•"/>
              <a:defRPr sz="1200">
                <a:solidFill>
                  <a:schemeClr val="bg2"/>
                </a:solidFill>
              </a:defRPr>
            </a:lvl2pPr>
            <a:lvl3pPr marL="514337" indent="-171446">
              <a:lnSpc>
                <a:spcPct val="100000"/>
              </a:lnSpc>
              <a:spcBef>
                <a:spcPts val="450"/>
              </a:spcBef>
              <a:buClr>
                <a:srgbClr val="808080"/>
              </a:buClr>
              <a:buFont typeface="Arial" panose="020B0604020202020204" pitchFamily="34" charset="0"/>
              <a:buChar char="–"/>
              <a:defRPr sz="9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C9CA1AB-E8E8-4338-8BB5-4C9F95D3899A}"/>
              </a:ext>
            </a:extLst>
          </p:cNvPr>
          <p:cNvSpPr>
            <a:spLocks noGrp="1"/>
          </p:cNvSpPr>
          <p:nvPr>
            <p:ph sz="quarter" idx="14"/>
          </p:nvPr>
        </p:nvSpPr>
        <p:spPr>
          <a:xfrm>
            <a:off x="3249628" y="1028700"/>
            <a:ext cx="2644745" cy="3600450"/>
          </a:xfrm>
          <a:prstGeom prst="rect">
            <a:avLst/>
          </a:prstGeom>
        </p:spPr>
        <p:txBody>
          <a:bodyPr lIns="0" tIns="0" rIns="0" bIns="0"/>
          <a:lstStyle>
            <a:lvl1pPr marL="0" indent="0">
              <a:lnSpc>
                <a:spcPct val="100000"/>
              </a:lnSpc>
              <a:spcBef>
                <a:spcPts val="1350"/>
              </a:spcBef>
              <a:buClr>
                <a:srgbClr val="808080"/>
              </a:buClr>
              <a:buNone/>
              <a:defRPr sz="1350" b="1">
                <a:solidFill>
                  <a:schemeClr val="bg1"/>
                </a:solidFill>
              </a:defRPr>
            </a:lvl1pPr>
            <a:lvl2pPr marL="171446" indent="-171446">
              <a:lnSpc>
                <a:spcPct val="100000"/>
              </a:lnSpc>
              <a:spcBef>
                <a:spcPts val="900"/>
              </a:spcBef>
              <a:buClr>
                <a:srgbClr val="808080"/>
              </a:buClr>
              <a:buFont typeface="Arial" panose="020B0604020202020204" pitchFamily="34" charset="0"/>
              <a:buChar char="•"/>
              <a:defRPr sz="1200">
                <a:solidFill>
                  <a:schemeClr val="bg2"/>
                </a:solidFill>
              </a:defRPr>
            </a:lvl2pPr>
            <a:lvl3pPr marL="514337" indent="-171446">
              <a:lnSpc>
                <a:spcPct val="100000"/>
              </a:lnSpc>
              <a:spcBef>
                <a:spcPts val="450"/>
              </a:spcBef>
              <a:buClr>
                <a:srgbClr val="808080"/>
              </a:buClr>
              <a:buFont typeface="Arial" panose="020B0604020202020204" pitchFamily="34" charset="0"/>
              <a:buChar char="–"/>
              <a:defRPr sz="9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6586213-13AB-4801-9939-C1924B01D7D1}"/>
              </a:ext>
            </a:extLst>
          </p:cNvPr>
          <p:cNvSpPr>
            <a:spLocks noGrp="1"/>
          </p:cNvSpPr>
          <p:nvPr>
            <p:ph sz="quarter" idx="15"/>
          </p:nvPr>
        </p:nvSpPr>
        <p:spPr>
          <a:xfrm>
            <a:off x="6213173" y="1028700"/>
            <a:ext cx="2644745" cy="3600450"/>
          </a:xfrm>
          <a:prstGeom prst="rect">
            <a:avLst/>
          </a:prstGeom>
        </p:spPr>
        <p:txBody>
          <a:bodyPr lIns="0" tIns="0" rIns="0" bIns="0"/>
          <a:lstStyle>
            <a:lvl1pPr marL="0" indent="0">
              <a:lnSpc>
                <a:spcPct val="100000"/>
              </a:lnSpc>
              <a:spcBef>
                <a:spcPts val="1350"/>
              </a:spcBef>
              <a:buClr>
                <a:srgbClr val="808080"/>
              </a:buClr>
              <a:buNone/>
              <a:defRPr sz="1350" b="1">
                <a:solidFill>
                  <a:schemeClr val="bg1"/>
                </a:solidFill>
              </a:defRPr>
            </a:lvl1pPr>
            <a:lvl2pPr marL="171446" indent="-171446">
              <a:lnSpc>
                <a:spcPct val="100000"/>
              </a:lnSpc>
              <a:spcBef>
                <a:spcPts val="900"/>
              </a:spcBef>
              <a:buClr>
                <a:srgbClr val="808080"/>
              </a:buClr>
              <a:buFont typeface="Arial" panose="020B0604020202020204" pitchFamily="34" charset="0"/>
              <a:buChar char="•"/>
              <a:defRPr sz="1200">
                <a:solidFill>
                  <a:schemeClr val="bg2"/>
                </a:solidFill>
              </a:defRPr>
            </a:lvl2pPr>
            <a:lvl3pPr marL="514337" indent="-171446">
              <a:lnSpc>
                <a:spcPct val="100000"/>
              </a:lnSpc>
              <a:spcBef>
                <a:spcPts val="450"/>
              </a:spcBef>
              <a:buClr>
                <a:srgbClr val="808080"/>
              </a:buClr>
              <a:buFont typeface="Arial" panose="020B0604020202020204" pitchFamily="34" charset="0"/>
              <a:buChar char="–"/>
              <a:defRPr sz="9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7212074"/>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628650" y="-342900"/>
            <a:ext cx="7886700" cy="296862"/>
          </a:xfrm>
          <a:prstGeom prst="rect">
            <a:avLst/>
          </a:prstGeom>
        </p:spPr>
        <p:txBody>
          <a:bodyPr/>
          <a:lstStyle>
            <a:lvl1pPr algn="ctr">
              <a:defRPr sz="1800">
                <a:solidFill>
                  <a:schemeClr val="tx1"/>
                </a:solidFill>
              </a:defRPr>
            </a:lvl1pPr>
          </a:lstStyle>
          <a:p>
            <a:r>
              <a:rPr lang="en-US"/>
              <a:t>Click to edit Master title style</a:t>
            </a:r>
          </a:p>
        </p:txBody>
      </p:sp>
    </p:spTree>
    <p:extLst>
      <p:ext uri="{BB962C8B-B14F-4D97-AF65-F5344CB8AC3E}">
        <p14:creationId xmlns:p14="http://schemas.microsoft.com/office/powerpoint/2010/main" val="4264420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628650" y="-342900"/>
            <a:ext cx="7886700" cy="296862"/>
          </a:xfrm>
          <a:prstGeom prst="rect">
            <a:avLst/>
          </a:prstGeom>
        </p:spPr>
        <p:txBody>
          <a:bodyPr/>
          <a:lstStyle>
            <a:lvl1pPr algn="ctr">
              <a:defRPr sz="1800"/>
            </a:lvl1pPr>
          </a:lstStyle>
          <a:p>
            <a:r>
              <a:rPr lang="en-US"/>
              <a:t>Click to edit Master title style</a:t>
            </a:r>
          </a:p>
        </p:txBody>
      </p:sp>
      <p:sp>
        <p:nvSpPr>
          <p:cNvPr id="209" name="Rectangle 208">
            <a:extLst>
              <a:ext uri="{FF2B5EF4-FFF2-40B4-BE49-F238E27FC236}">
                <a16:creationId xmlns:a16="http://schemas.microsoft.com/office/drawing/2014/main" id="{5BC7EE9C-562A-4519-B67A-EB99114D5C54}"/>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pic>
        <p:nvPicPr>
          <p:cNvPr id="210" name="Picture 209">
            <a:extLst>
              <a:ext uri="{FF2B5EF4-FFF2-40B4-BE49-F238E27FC236}">
                <a16:creationId xmlns:a16="http://schemas.microsoft.com/office/drawing/2014/main" id="{9F395D62-9AFB-429C-85A8-BAAB83043A5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Tree>
    <p:extLst>
      <p:ext uri="{BB962C8B-B14F-4D97-AF65-F5344CB8AC3E}">
        <p14:creationId xmlns:p14="http://schemas.microsoft.com/office/powerpoint/2010/main" val="2816602980"/>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FC0C-24FD-3E2B-E274-8CE1659C49D3}"/>
              </a:ext>
            </a:extLst>
          </p:cNvPr>
          <p:cNvPicPr>
            <a:picLocks noChangeAspect="1" noChangeArrowheads="1"/>
          </p:cNvPicPr>
          <p:nvPr userDrawn="1"/>
        </p:nvPicPr>
        <p:blipFill>
          <a:blip r:embed="rId2" cstate="hqprint">
            <a:alphaModFix amt="27000"/>
            <a:extLst>
              <a:ext uri="{BEBA8EAE-BF5A-486C-A8C5-ECC9F3942E4B}">
                <a14:imgProps xmlns:a14="http://schemas.microsoft.com/office/drawing/2010/main">
                  <a14:imgLayer r:embed="rId3">
                    <a14:imgEffect>
                      <a14:colorTemperature colorTemp="5880"/>
                    </a14:imgEffect>
                    <a14:imgEffect>
                      <a14:saturation sat="111000"/>
                    </a14:imgEffect>
                  </a14:imgLayer>
                </a14:imgProps>
              </a:ext>
              <a:ext uri="{28A0092B-C50C-407E-A947-70E740481C1C}">
                <a14:useLocalDpi xmlns:a14="http://schemas.microsoft.com/office/drawing/2010/main"/>
              </a:ext>
            </a:extLst>
          </a:blip>
          <a:srcRect/>
          <a:stretch/>
        </p:blipFill>
        <p:spPr bwMode="auto">
          <a:xfrm>
            <a:off x="0" y="-709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EB63C7-3665-5F67-D274-D9ABD7CF0C4A}"/>
              </a:ext>
            </a:extLst>
          </p:cNvPr>
          <p:cNvSpPr/>
          <p:nvPr userDrawn="1"/>
        </p:nvSpPr>
        <p:spPr>
          <a:xfrm>
            <a:off x="-13927" y="-7091"/>
            <a:ext cx="9147979" cy="2244048"/>
          </a:xfrm>
          <a:prstGeom prst="rect">
            <a:avLst/>
          </a:prstGeom>
          <a:gradFill>
            <a:gsLst>
              <a:gs pos="22000">
                <a:schemeClr val="bg1">
                  <a:alpha val="76000"/>
                </a:schemeClr>
              </a:gs>
              <a:gs pos="100000">
                <a:schemeClr val="bg1">
                  <a:alpha val="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US" sz="1600">
              <a:solidFill>
                <a:srgbClr val="000000"/>
              </a:solidFill>
              <a:latin typeface="Arial"/>
              <a:sym typeface="Arial"/>
            </a:endParaRPr>
          </a:p>
        </p:txBody>
      </p:sp>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GB"/>
              <a:t>Click to edit Master title style</a:t>
            </a:r>
            <a:endParaRPr lang="en-US"/>
          </a:p>
        </p:txBody>
      </p:sp>
      <p:pic>
        <p:nvPicPr>
          <p:cNvPr id="4" name="Picture 3"/>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664878675"/>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ontent - Maroon - Photo - BG">
    <p:bg>
      <p:bgPr>
        <a:solidFill>
          <a:srgbClr val="691D3F"/>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A0344C-AA68-DC70-7243-8098B015D1FA}"/>
              </a:ext>
            </a:extLst>
          </p:cNvPr>
          <p:cNvSpPr>
            <a:spLocks noGrp="1"/>
          </p:cNvSpPr>
          <p:nvPr>
            <p:ph type="title"/>
          </p:nvPr>
        </p:nvSpPr>
        <p:spPr>
          <a:xfrm>
            <a:off x="286863" y="600075"/>
            <a:ext cx="4184633" cy="332399"/>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6" name="Rectangle 5">
            <a:extLst>
              <a:ext uri="{FF2B5EF4-FFF2-40B4-BE49-F238E27FC236}">
                <a16:creationId xmlns:a16="http://schemas.microsoft.com/office/drawing/2014/main" id="{28421726-B2DF-498D-2D4E-DF48A0AB549A}"/>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F4BB5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rgbClr val="FBEECE"/>
              </a:solidFill>
            </a:endParaRPr>
          </a:p>
        </p:txBody>
      </p:sp>
      <p:sp>
        <p:nvSpPr>
          <p:cNvPr id="13" name="Text Placeholder 12">
            <a:extLst>
              <a:ext uri="{FF2B5EF4-FFF2-40B4-BE49-F238E27FC236}">
                <a16:creationId xmlns:a16="http://schemas.microsoft.com/office/drawing/2014/main" id="{CBC23236-4D99-BBD2-F45A-6BD1B58B19E2}"/>
              </a:ext>
            </a:extLst>
          </p:cNvPr>
          <p:cNvSpPr>
            <a:spLocks noGrp="1"/>
          </p:cNvSpPr>
          <p:nvPr>
            <p:ph type="body" sz="quarter" idx="10"/>
          </p:nvPr>
        </p:nvSpPr>
        <p:spPr>
          <a:xfrm>
            <a:off x="299545" y="1146786"/>
            <a:ext cx="4171950" cy="685800"/>
          </a:xfrm>
          <a:prstGeom prst="rect">
            <a:avLst/>
          </a:prstGeom>
        </p:spPr>
        <p:txBody>
          <a:bodyPr lIns="0" tIns="0" rIns="0" bIns="0"/>
          <a:lstStyle>
            <a:lvl1pPr marL="0" indent="0">
              <a:lnSpc>
                <a:spcPct val="100000"/>
              </a:lnSpc>
              <a:buFontTx/>
              <a:buNone/>
              <a:defRPr sz="1200">
                <a:solidFill>
                  <a:schemeClr val="tx2"/>
                </a:solidFill>
                <a:latin typeface="+mn-lt"/>
              </a:defRPr>
            </a:lvl1pPr>
            <a:lvl2pPr marL="342892" indent="0">
              <a:buFontTx/>
              <a:buNone/>
              <a:defRPr sz="1200">
                <a:solidFill>
                  <a:schemeClr val="bg2"/>
                </a:solidFill>
                <a:latin typeface="+mj-lt"/>
              </a:defRPr>
            </a:lvl2pPr>
            <a:lvl3pPr marL="685783" indent="0">
              <a:buFontTx/>
              <a:buNone/>
              <a:defRPr sz="1200">
                <a:solidFill>
                  <a:schemeClr val="bg2"/>
                </a:solidFill>
                <a:latin typeface="+mj-lt"/>
              </a:defRPr>
            </a:lvl3pPr>
            <a:lvl4pPr marL="1028675" indent="0">
              <a:buFontTx/>
              <a:buNone/>
              <a:defRPr sz="1200">
                <a:solidFill>
                  <a:schemeClr val="bg2"/>
                </a:solidFill>
                <a:latin typeface="+mj-lt"/>
              </a:defRPr>
            </a:lvl4pPr>
            <a:lvl5pPr marL="1371566" indent="0">
              <a:buFontTx/>
              <a:buNone/>
              <a:defRPr sz="1200">
                <a:solidFill>
                  <a:schemeClr val="bg2"/>
                </a:solidFill>
                <a:latin typeface="+mj-lt"/>
              </a:defRPr>
            </a:lvl5pPr>
          </a:lstStyle>
          <a:p>
            <a:pPr lvl="0"/>
            <a:r>
              <a:rPr lang="en-US"/>
              <a:t>Click to edit Master text styles</a:t>
            </a:r>
          </a:p>
        </p:txBody>
      </p:sp>
      <p:sp>
        <p:nvSpPr>
          <p:cNvPr id="3" name="Picture Placeholder 2">
            <a:extLst>
              <a:ext uri="{FF2B5EF4-FFF2-40B4-BE49-F238E27FC236}">
                <a16:creationId xmlns:a16="http://schemas.microsoft.com/office/drawing/2014/main" id="{98EEB231-E4FE-C0AA-7C03-B6FD9B85796A}"/>
              </a:ext>
            </a:extLst>
          </p:cNvPr>
          <p:cNvSpPr>
            <a:spLocks noGrp="1"/>
          </p:cNvSpPr>
          <p:nvPr>
            <p:ph type="pic" sz="quarter" idx="11"/>
          </p:nvPr>
        </p:nvSpPr>
        <p:spPr>
          <a:xfrm>
            <a:off x="5029200" y="0"/>
            <a:ext cx="4114800" cy="4697730"/>
          </a:xfrm>
          <a:prstGeom prst="rect">
            <a:avLst/>
          </a:prstGeom>
          <a:solidFill>
            <a:schemeClr val="tx1">
              <a:lumMod val="20000"/>
              <a:lumOff val="80000"/>
            </a:schemeClr>
          </a:solidFill>
        </p:spPr>
        <p:txBody>
          <a:bodyPr/>
          <a:lstStyle>
            <a:lvl1pPr marL="0" indent="0">
              <a:buNone/>
              <a:defRPr/>
            </a:lvl1pPr>
          </a:lstStyle>
          <a:p>
            <a:endParaRPr lang="en-US"/>
          </a:p>
        </p:txBody>
      </p:sp>
      <p:pic>
        <p:nvPicPr>
          <p:cNvPr id="2" name="Picture 1">
            <a:extLst>
              <a:ext uri="{FF2B5EF4-FFF2-40B4-BE49-F238E27FC236}">
                <a16:creationId xmlns:a16="http://schemas.microsoft.com/office/drawing/2014/main" id="{31333EA8-BC3A-4144-1062-7264A2FC3C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7602666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B2A1-F791-7E51-FD8E-8130242614F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SG"/>
          </a:p>
        </p:txBody>
      </p:sp>
      <p:sp>
        <p:nvSpPr>
          <p:cNvPr id="3" name="Subtitle 2">
            <a:extLst>
              <a:ext uri="{FF2B5EF4-FFF2-40B4-BE49-F238E27FC236}">
                <a16:creationId xmlns:a16="http://schemas.microsoft.com/office/drawing/2014/main" id="{E8131297-90F1-47B9-C58F-E3C803BDA10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57FF292A-0EF8-CF81-B94C-1448FF20A08B}"/>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5" name="Footer Placeholder 4">
            <a:extLst>
              <a:ext uri="{FF2B5EF4-FFF2-40B4-BE49-F238E27FC236}">
                <a16:creationId xmlns:a16="http://schemas.microsoft.com/office/drawing/2014/main" id="{3171BAF0-EC96-A539-E850-9F6E12C88F6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2E553C9-B65D-416F-F106-82CE0FF67BC9}"/>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6893368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F372-80BE-3DAE-B727-B6DEF554780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AAD8167-618F-3B4D-089A-B2E30935BB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7612C8C-9D2B-DFB9-5D38-E25EB8EE8129}"/>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5" name="Footer Placeholder 4">
            <a:extLst>
              <a:ext uri="{FF2B5EF4-FFF2-40B4-BE49-F238E27FC236}">
                <a16:creationId xmlns:a16="http://schemas.microsoft.com/office/drawing/2014/main" id="{AB410620-86CF-01AC-8B8D-7136E2C6E22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432A1F5-3FFA-1499-C3A5-FFCA5DF5AB76}"/>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19716448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0140-0A36-E468-0B9D-2A69925F85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85AD3E4-A117-B828-BCD6-1403C95EFA3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F2631A-0708-FE19-DC65-F2F134419174}"/>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5" name="Footer Placeholder 4">
            <a:extLst>
              <a:ext uri="{FF2B5EF4-FFF2-40B4-BE49-F238E27FC236}">
                <a16:creationId xmlns:a16="http://schemas.microsoft.com/office/drawing/2014/main" id="{6703C349-4A27-5B20-1DE5-74CEF9BF47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30D0539-7193-8D43-0499-6E30289D6610}"/>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2415257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E80022B-4AAB-057A-9E33-BC92FB8F6169}"/>
              </a:ext>
            </a:extLst>
          </p:cNvPr>
          <p:cNvPicPr>
            <a:picLocks noChangeAspect="1" noChangeArrowheads="1"/>
          </p:cNvPicPr>
          <p:nvPr userDrawn="1"/>
        </p:nvPicPr>
        <p:blipFill>
          <a:blip r:embed="rId2" cstate="hqprint">
            <a:alphaModFix amt="20000"/>
            <a:extLst>
              <a:ext uri="{BEBA8EAE-BF5A-486C-A8C5-ECC9F3942E4B}">
                <a14:imgProps xmlns:a14="http://schemas.microsoft.com/office/drawing/2010/main">
                  <a14:imgLayer r:embed="rId3">
                    <a14:imgEffect>
                      <a14:colorTemperature colorTemp="2594"/>
                    </a14:imgEffect>
                    <a14:imgEffect>
                      <a14:saturation sat="123000"/>
                    </a14:imgEffect>
                  </a14:imgLayer>
                </a14:imgProps>
              </a:ext>
              <a:ext uri="{28A0092B-C50C-407E-A947-70E740481C1C}">
                <a14:useLocalDpi xmlns:a14="http://schemas.microsoft.com/office/drawing/2010/main"/>
              </a:ext>
            </a:extLst>
          </a:blip>
          <a:srcRect t="7770" b="7770"/>
          <a:stretch/>
        </p:blipFill>
        <p:spPr bwMode="auto">
          <a:xfrm>
            <a:off x="0" y="-709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latin typeface="Arial" panose="020B0604020202020204" pitchFamily="34" charset="0"/>
              </a:defRPr>
            </a:lvl1pPr>
          </a:lstStyle>
          <a:p>
            <a:r>
              <a:rPr lang="en-GB"/>
              <a:t>Click to edit Master title style</a:t>
            </a:r>
            <a:endParaRPr lang="en-US"/>
          </a:p>
        </p:txBody>
      </p:sp>
      <p:pic>
        <p:nvPicPr>
          <p:cNvPr id="4" name="Picture 3"/>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889033975"/>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A7614-E763-08CD-53C1-C931878BEB7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E741ADA-13C7-BF6A-18A8-1D0463EF1EF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92D8648-2240-EBE0-7096-BC6D30073DF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5C1421C-204E-AA15-BBF7-C29AC79C4B2B}"/>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6" name="Footer Placeholder 5">
            <a:extLst>
              <a:ext uri="{FF2B5EF4-FFF2-40B4-BE49-F238E27FC236}">
                <a16:creationId xmlns:a16="http://schemas.microsoft.com/office/drawing/2014/main" id="{4FB904D1-A6F9-9A53-51ED-1D7461501EA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EC2BB9B-A358-6160-54BC-13CDDE1B3417}"/>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2098068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0901-85E5-E57A-5A32-4A5773F3B795}"/>
              </a:ext>
            </a:extLst>
          </p:cNvPr>
          <p:cNvSpPr>
            <a:spLocks noGrp="1"/>
          </p:cNvSpPr>
          <p:nvPr>
            <p:ph type="title"/>
          </p:nvPr>
        </p:nvSpPr>
        <p:spPr>
          <a:xfrm>
            <a:off x="629841" y="273844"/>
            <a:ext cx="7886700" cy="994172"/>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111A34-35C3-C994-662D-AEC3DA2D8CE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CB05383-52C9-8ADF-1E09-A12CC450C21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3A102116-83B9-282F-736A-9C9E90EDACE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E784151-8013-E778-24CB-5D9C5809249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6AB89C7-D0AF-B0AF-5960-990776BD5193}"/>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8" name="Footer Placeholder 7">
            <a:extLst>
              <a:ext uri="{FF2B5EF4-FFF2-40B4-BE49-F238E27FC236}">
                <a16:creationId xmlns:a16="http://schemas.microsoft.com/office/drawing/2014/main" id="{75B296A8-A7BE-8330-3DFC-CDFF13B5EE88}"/>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2639B39-CC2B-37B4-57A2-C45A8F4B65DA}"/>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229959227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20B7-0D71-F7EF-EE12-74593CD8D21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33173436-FC2B-CECB-A9C3-FA90122F1E8C}"/>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4" name="Footer Placeholder 3">
            <a:extLst>
              <a:ext uri="{FF2B5EF4-FFF2-40B4-BE49-F238E27FC236}">
                <a16:creationId xmlns:a16="http://schemas.microsoft.com/office/drawing/2014/main" id="{50DC5347-9C32-BD6A-D7AA-0925FB9E127E}"/>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C7297EE2-8190-9BED-65DE-BEC9E9F70041}"/>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10850457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C09464-B365-D601-4415-10A65FBBF6B5}"/>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3" name="Footer Placeholder 2">
            <a:extLst>
              <a:ext uri="{FF2B5EF4-FFF2-40B4-BE49-F238E27FC236}">
                <a16:creationId xmlns:a16="http://schemas.microsoft.com/office/drawing/2014/main" id="{00548FEB-FEBF-D59E-9179-A9287DFB94B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947586F9-8234-98CB-2672-618B2662854B}"/>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19436373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9C329-2FF7-3294-8D1A-ECAEAA6E972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841B274-F6D5-2DCE-7258-D39DF13AF2A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549C34B7-FD70-B276-863F-528614C7DD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FD79FF6-7D5C-2850-8564-FE271CFFE297}"/>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6" name="Footer Placeholder 5">
            <a:extLst>
              <a:ext uri="{FF2B5EF4-FFF2-40B4-BE49-F238E27FC236}">
                <a16:creationId xmlns:a16="http://schemas.microsoft.com/office/drawing/2014/main" id="{11C6E63D-8A8A-8210-A46B-E5540869A43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7E34D97-C386-0380-0200-651D9F59E159}"/>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30705136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E059-1978-7477-AB7C-5AC66B5F46B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FA062F3C-8A17-229E-F84C-B440954724D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SG"/>
          </a:p>
        </p:txBody>
      </p:sp>
      <p:sp>
        <p:nvSpPr>
          <p:cNvPr id="4" name="Text Placeholder 3">
            <a:extLst>
              <a:ext uri="{FF2B5EF4-FFF2-40B4-BE49-F238E27FC236}">
                <a16:creationId xmlns:a16="http://schemas.microsoft.com/office/drawing/2014/main" id="{ACEA8BCA-EE06-B367-96E7-CAFF96E2DE5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D39D75D-AC94-18B8-CDFC-DE2E8B56BE5D}"/>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6" name="Footer Placeholder 5">
            <a:extLst>
              <a:ext uri="{FF2B5EF4-FFF2-40B4-BE49-F238E27FC236}">
                <a16:creationId xmlns:a16="http://schemas.microsoft.com/office/drawing/2014/main" id="{C6220B06-2580-05CB-B369-959232C5BA0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B859211-F56C-F039-4289-FE750CDF09A2}"/>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17420738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8B3F9-CD57-6B56-8F01-727B4B6FE69F}"/>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FE45C43-81E5-6974-3F9D-D50348CCDD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CA25F7D-948E-06D0-3CAF-4262BB84C7CE}"/>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5" name="Footer Placeholder 4">
            <a:extLst>
              <a:ext uri="{FF2B5EF4-FFF2-40B4-BE49-F238E27FC236}">
                <a16:creationId xmlns:a16="http://schemas.microsoft.com/office/drawing/2014/main" id="{CF721C44-9A7C-ADB6-3773-307D3DEE951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E14FE0A-43AF-EFED-C600-D3593AC768B0}"/>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94014942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17CD5F-D1D6-80C6-CF33-B2F8158425C6}"/>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B12DB5B-E0F3-8D79-C41B-746CEAC0E1A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06C7DDB-3C89-B662-24B6-1AFCF6C1AC6C}"/>
              </a:ext>
            </a:extLst>
          </p:cNvPr>
          <p:cNvSpPr>
            <a:spLocks noGrp="1"/>
          </p:cNvSpPr>
          <p:nvPr>
            <p:ph type="dt" sz="half" idx="10"/>
          </p:nvPr>
        </p:nvSpPr>
        <p:spPr/>
        <p:txBody>
          <a:bodyPr/>
          <a:lstStyle/>
          <a:p>
            <a:fld id="{34B902A5-3EA8-407F-BD88-C4B74844EFF1}" type="datetimeFigureOut">
              <a:rPr lang="en-SG" smtClean="0"/>
              <a:t>30/8/2024</a:t>
            </a:fld>
            <a:endParaRPr lang="en-SG"/>
          </a:p>
        </p:txBody>
      </p:sp>
      <p:sp>
        <p:nvSpPr>
          <p:cNvPr id="5" name="Footer Placeholder 4">
            <a:extLst>
              <a:ext uri="{FF2B5EF4-FFF2-40B4-BE49-F238E27FC236}">
                <a16:creationId xmlns:a16="http://schemas.microsoft.com/office/drawing/2014/main" id="{425BA815-76F1-A6EC-9A37-3C8B669B571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7717506-ED3C-400D-745F-ED5586CDB474}"/>
              </a:ext>
            </a:extLst>
          </p:cNvPr>
          <p:cNvSpPr>
            <a:spLocks noGrp="1"/>
          </p:cNvSpPr>
          <p:nvPr>
            <p:ph type="sldNum" sz="quarter" idx="12"/>
          </p:nvPr>
        </p:nvSpPr>
        <p:spPr/>
        <p:txBody>
          <a:bodyPr/>
          <a:lstStyle/>
          <a:p>
            <a:fld id="{F5D1B729-6513-4F0E-9C42-545C5563F642}" type="slidenum">
              <a:rPr lang="en-SG" smtClean="0"/>
              <a:t>‹#›</a:t>
            </a:fld>
            <a:endParaRPr lang="en-SG"/>
          </a:p>
        </p:txBody>
      </p:sp>
    </p:spTree>
    <p:extLst>
      <p:ext uri="{BB962C8B-B14F-4D97-AF65-F5344CB8AC3E}">
        <p14:creationId xmlns:p14="http://schemas.microsoft.com/office/powerpoint/2010/main" val="254614734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022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1"/>
        </a:solidFill>
        <a:effectLst/>
      </p:bgPr>
    </p:bg>
    <p:spTree>
      <p:nvGrpSpPr>
        <p:cNvPr id="1" name="Shape 209"/>
        <p:cNvGrpSpPr/>
        <p:nvPr/>
      </p:nvGrpSpPr>
      <p:grpSpPr>
        <a:xfrm>
          <a:off x="0" y="0"/>
          <a:ext cx="0" cy="0"/>
          <a:chOff x="0" y="0"/>
          <a:chExt cx="0" cy="0"/>
        </a:xfrm>
      </p:grpSpPr>
      <p:grpSp>
        <p:nvGrpSpPr>
          <p:cNvPr id="210" name="Google Shape;210;p5"/>
          <p:cNvGrpSpPr/>
          <p:nvPr/>
        </p:nvGrpSpPr>
        <p:grpSpPr>
          <a:xfrm>
            <a:off x="1" y="-9596"/>
            <a:ext cx="9143900" cy="5177870"/>
            <a:chOff x="0" y="-9596"/>
            <a:chExt cx="9143900" cy="5177870"/>
          </a:xfrm>
        </p:grpSpPr>
        <p:grpSp>
          <p:nvGrpSpPr>
            <p:cNvPr id="211" name="Google Shape;211;p5"/>
            <p:cNvGrpSpPr/>
            <p:nvPr/>
          </p:nvGrpSpPr>
          <p:grpSpPr>
            <a:xfrm>
              <a:off x="0" y="-9596"/>
              <a:ext cx="9143900" cy="5177870"/>
              <a:chOff x="0" y="-9596"/>
              <a:chExt cx="9143900" cy="5177870"/>
            </a:xfrm>
          </p:grpSpPr>
          <p:sp>
            <p:nvSpPr>
              <p:cNvPr id="212" name="Google Shape;212;p5"/>
              <p:cNvSpPr/>
              <p:nvPr/>
            </p:nvSpPr>
            <p:spPr>
              <a:xfrm>
                <a:off x="1037720" y="2286506"/>
                <a:ext cx="26628" cy="27110"/>
              </a:xfrm>
              <a:custGeom>
                <a:avLst/>
                <a:gdLst/>
                <a:ahLst/>
                <a:cxnLst/>
                <a:rect l="l" t="t" r="r" b="b"/>
                <a:pathLst>
                  <a:path w="268" h="268" extrusionOk="0">
                    <a:moveTo>
                      <a:pt x="133" y="1"/>
                    </a:moveTo>
                    <a:cubicBezTo>
                      <a:pt x="60" y="1"/>
                      <a:pt x="0" y="60"/>
                      <a:pt x="0" y="133"/>
                    </a:cubicBezTo>
                    <a:cubicBezTo>
                      <a:pt x="0" y="208"/>
                      <a:pt x="60" y="268"/>
                      <a:pt x="133" y="268"/>
                    </a:cubicBezTo>
                    <a:cubicBezTo>
                      <a:pt x="209" y="268"/>
                      <a:pt x="268" y="208"/>
                      <a:pt x="268" y="133"/>
                    </a:cubicBezTo>
                    <a:cubicBezTo>
                      <a:pt x="268" y="60"/>
                      <a:pt x="209" y="1"/>
                      <a:pt x="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5"/>
              <p:cNvSpPr/>
              <p:nvPr/>
            </p:nvSpPr>
            <p:spPr>
              <a:xfrm>
                <a:off x="443663" y="2907298"/>
                <a:ext cx="236769" cy="183697"/>
              </a:xfrm>
              <a:custGeom>
                <a:avLst/>
                <a:gdLst/>
                <a:ahLst/>
                <a:cxnLst/>
                <a:rect l="l" t="t" r="r" b="b"/>
                <a:pathLst>
                  <a:path w="2383" h="1816" extrusionOk="0">
                    <a:moveTo>
                      <a:pt x="1471" y="1"/>
                    </a:moveTo>
                    <a:cubicBezTo>
                      <a:pt x="969" y="1"/>
                      <a:pt x="1105" y="796"/>
                      <a:pt x="1105" y="796"/>
                    </a:cubicBezTo>
                    <a:cubicBezTo>
                      <a:pt x="1105" y="796"/>
                      <a:pt x="739" y="125"/>
                      <a:pt x="447" y="125"/>
                    </a:cubicBezTo>
                    <a:cubicBezTo>
                      <a:pt x="394" y="125"/>
                      <a:pt x="343" y="147"/>
                      <a:pt x="297" y="199"/>
                    </a:cubicBezTo>
                    <a:cubicBezTo>
                      <a:pt x="1" y="539"/>
                      <a:pt x="1020" y="1815"/>
                      <a:pt x="1020" y="1815"/>
                    </a:cubicBezTo>
                    <a:cubicBezTo>
                      <a:pt x="1020" y="1815"/>
                      <a:pt x="2382" y="242"/>
                      <a:pt x="1660" y="31"/>
                    </a:cubicBezTo>
                    <a:cubicBezTo>
                      <a:pt x="1588" y="10"/>
                      <a:pt x="1526" y="1"/>
                      <a:pt x="14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4" name="Google Shape;214;p5"/>
              <p:cNvSpPr/>
              <p:nvPr/>
            </p:nvSpPr>
            <p:spPr>
              <a:xfrm>
                <a:off x="2686853" y="1063130"/>
                <a:ext cx="187190" cy="145259"/>
              </a:xfrm>
              <a:custGeom>
                <a:avLst/>
                <a:gdLst/>
                <a:ahLst/>
                <a:cxnLst/>
                <a:rect l="l" t="t" r="r" b="b"/>
                <a:pathLst>
                  <a:path w="1884" h="1436" extrusionOk="0">
                    <a:moveTo>
                      <a:pt x="1165" y="1"/>
                    </a:moveTo>
                    <a:cubicBezTo>
                      <a:pt x="765" y="1"/>
                      <a:pt x="875" y="632"/>
                      <a:pt x="875" y="632"/>
                    </a:cubicBezTo>
                    <a:cubicBezTo>
                      <a:pt x="875" y="632"/>
                      <a:pt x="587" y="101"/>
                      <a:pt x="355" y="101"/>
                    </a:cubicBezTo>
                    <a:cubicBezTo>
                      <a:pt x="312" y="101"/>
                      <a:pt x="272" y="118"/>
                      <a:pt x="235" y="160"/>
                    </a:cubicBezTo>
                    <a:cubicBezTo>
                      <a:pt x="1" y="427"/>
                      <a:pt x="809" y="1436"/>
                      <a:pt x="809" y="1436"/>
                    </a:cubicBezTo>
                    <a:cubicBezTo>
                      <a:pt x="809" y="1436"/>
                      <a:pt x="1884" y="193"/>
                      <a:pt x="1314" y="25"/>
                    </a:cubicBezTo>
                    <a:cubicBezTo>
                      <a:pt x="1258" y="8"/>
                      <a:pt x="1208"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5" name="Google Shape;215;p5"/>
              <p:cNvSpPr/>
              <p:nvPr/>
            </p:nvSpPr>
            <p:spPr>
              <a:xfrm>
                <a:off x="158309" y="327729"/>
                <a:ext cx="229814" cy="166906"/>
              </a:xfrm>
              <a:custGeom>
                <a:avLst/>
                <a:gdLst/>
                <a:ahLst/>
                <a:cxnLst/>
                <a:rect l="l" t="t" r="r" b="b"/>
                <a:pathLst>
                  <a:path w="2313" h="1650" extrusionOk="0">
                    <a:moveTo>
                      <a:pt x="1545" y="0"/>
                    </a:moveTo>
                    <a:cubicBezTo>
                      <a:pt x="1224" y="0"/>
                      <a:pt x="1131" y="636"/>
                      <a:pt x="1131" y="636"/>
                    </a:cubicBezTo>
                    <a:cubicBezTo>
                      <a:pt x="1131" y="636"/>
                      <a:pt x="1076" y="13"/>
                      <a:pt x="680" y="13"/>
                    </a:cubicBezTo>
                    <a:cubicBezTo>
                      <a:pt x="635" y="13"/>
                      <a:pt x="585" y="21"/>
                      <a:pt x="531" y="39"/>
                    </a:cubicBezTo>
                    <a:cubicBezTo>
                      <a:pt x="0" y="214"/>
                      <a:pt x="1227" y="1649"/>
                      <a:pt x="1227" y="1649"/>
                    </a:cubicBezTo>
                    <a:cubicBezTo>
                      <a:pt x="1227" y="1649"/>
                      <a:pt x="2312" y="521"/>
                      <a:pt x="1791" y="106"/>
                    </a:cubicBezTo>
                    <a:cubicBezTo>
                      <a:pt x="1697" y="31"/>
                      <a:pt x="1616" y="0"/>
                      <a:pt x="1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16" name="Google Shape;216;p5"/>
              <p:cNvGrpSpPr/>
              <p:nvPr/>
            </p:nvGrpSpPr>
            <p:grpSpPr>
              <a:xfrm>
                <a:off x="0" y="4065899"/>
                <a:ext cx="9143900" cy="1102374"/>
                <a:chOff x="0" y="4065899"/>
                <a:chExt cx="9143900" cy="1102374"/>
              </a:xfrm>
            </p:grpSpPr>
            <p:sp>
              <p:nvSpPr>
                <p:cNvPr id="217" name="Google Shape;217;p5"/>
                <p:cNvSpPr/>
                <p:nvPr/>
              </p:nvSpPr>
              <p:spPr>
                <a:xfrm>
                  <a:off x="8789291" y="4245591"/>
                  <a:ext cx="46997" cy="47445"/>
                </a:xfrm>
                <a:custGeom>
                  <a:avLst/>
                  <a:gdLst/>
                  <a:ahLst/>
                  <a:cxnLst/>
                  <a:rect l="l" t="t" r="r" b="b"/>
                  <a:pathLst>
                    <a:path w="473" h="469" extrusionOk="0">
                      <a:moveTo>
                        <a:pt x="238" y="0"/>
                      </a:moveTo>
                      <a:cubicBezTo>
                        <a:pt x="106" y="0"/>
                        <a:pt x="0" y="105"/>
                        <a:pt x="0" y="234"/>
                      </a:cubicBezTo>
                      <a:cubicBezTo>
                        <a:pt x="0" y="367"/>
                        <a:pt x="106" y="469"/>
                        <a:pt x="238" y="469"/>
                      </a:cubicBezTo>
                      <a:cubicBezTo>
                        <a:pt x="367" y="469"/>
                        <a:pt x="472" y="367"/>
                        <a:pt x="472" y="234"/>
                      </a:cubicBezTo>
                      <a:cubicBezTo>
                        <a:pt x="472" y="105"/>
                        <a:pt x="367" y="0"/>
                        <a:pt x="238"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5"/>
                <p:cNvSpPr/>
                <p:nvPr/>
              </p:nvSpPr>
              <p:spPr>
                <a:xfrm>
                  <a:off x="3559895" y="4281604"/>
                  <a:ext cx="43619" cy="44410"/>
                </a:xfrm>
                <a:custGeom>
                  <a:avLst/>
                  <a:gdLst/>
                  <a:ahLst/>
                  <a:cxnLst/>
                  <a:rect l="l" t="t" r="r" b="b"/>
                  <a:pathLst>
                    <a:path w="439" h="439" extrusionOk="0">
                      <a:moveTo>
                        <a:pt x="218" y="0"/>
                      </a:moveTo>
                      <a:cubicBezTo>
                        <a:pt x="96" y="0"/>
                        <a:pt x="0" y="96"/>
                        <a:pt x="0" y="218"/>
                      </a:cubicBezTo>
                      <a:cubicBezTo>
                        <a:pt x="0" y="340"/>
                        <a:pt x="96" y="439"/>
                        <a:pt x="218" y="439"/>
                      </a:cubicBezTo>
                      <a:cubicBezTo>
                        <a:pt x="340" y="439"/>
                        <a:pt x="439" y="340"/>
                        <a:pt x="439" y="218"/>
                      </a:cubicBezTo>
                      <a:cubicBezTo>
                        <a:pt x="439" y="96"/>
                        <a:pt x="340" y="0"/>
                        <a:pt x="218"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5"/>
                <p:cNvSpPr/>
                <p:nvPr/>
              </p:nvSpPr>
              <p:spPr>
                <a:xfrm>
                  <a:off x="5156905" y="4335339"/>
                  <a:ext cx="23668" cy="23756"/>
                </a:xfrm>
                <a:custGeom>
                  <a:avLst/>
                  <a:gdLst/>
                  <a:ahLst/>
                  <a:cxnLst/>
                  <a:rect l="l" t="t" r="r" b="b"/>
                  <a:pathLst>
                    <a:path w="268" h="269" extrusionOk="0">
                      <a:moveTo>
                        <a:pt x="132" y="1"/>
                      </a:moveTo>
                      <a:cubicBezTo>
                        <a:pt x="60" y="1"/>
                        <a:pt x="1" y="60"/>
                        <a:pt x="1" y="133"/>
                      </a:cubicBezTo>
                      <a:cubicBezTo>
                        <a:pt x="1" y="209"/>
                        <a:pt x="60" y="268"/>
                        <a:pt x="132" y="268"/>
                      </a:cubicBezTo>
                      <a:cubicBezTo>
                        <a:pt x="208" y="268"/>
                        <a:pt x="268" y="209"/>
                        <a:pt x="268" y="133"/>
                      </a:cubicBezTo>
                      <a:cubicBezTo>
                        <a:pt x="268" y="60"/>
                        <a:pt x="208"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0" name="Google Shape;220;p5"/>
                <p:cNvSpPr/>
                <p:nvPr/>
              </p:nvSpPr>
              <p:spPr>
                <a:xfrm>
                  <a:off x="0" y="4483978"/>
                  <a:ext cx="9143900" cy="684296"/>
                </a:xfrm>
                <a:custGeom>
                  <a:avLst/>
                  <a:gdLst/>
                  <a:ahLst/>
                  <a:cxnLst/>
                  <a:rect l="l" t="t" r="r" b="b"/>
                  <a:pathLst>
                    <a:path w="95590" h="11306" extrusionOk="0">
                      <a:moveTo>
                        <a:pt x="0" y="0"/>
                      </a:moveTo>
                      <a:lnTo>
                        <a:pt x="0" y="11305"/>
                      </a:lnTo>
                      <a:lnTo>
                        <a:pt x="95590" y="11305"/>
                      </a:lnTo>
                      <a:lnTo>
                        <a:pt x="955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1" name="Google Shape;221;p5"/>
                <p:cNvSpPr/>
                <p:nvPr/>
              </p:nvSpPr>
              <p:spPr>
                <a:xfrm>
                  <a:off x="0" y="4483977"/>
                  <a:ext cx="9143900" cy="277675"/>
                </a:xfrm>
                <a:custGeom>
                  <a:avLst/>
                  <a:gdLst/>
                  <a:ahLst/>
                  <a:cxnLst/>
                  <a:rect l="l" t="t" r="r" b="b"/>
                  <a:pathLst>
                    <a:path w="95590" h="11306" extrusionOk="0">
                      <a:moveTo>
                        <a:pt x="0" y="0"/>
                      </a:moveTo>
                      <a:lnTo>
                        <a:pt x="0" y="11305"/>
                      </a:lnTo>
                      <a:lnTo>
                        <a:pt x="95590" y="11305"/>
                      </a:lnTo>
                      <a:lnTo>
                        <a:pt x="95590" y="0"/>
                      </a:lnTo>
                      <a:close/>
                    </a:path>
                  </a:pathLst>
                </a:custGeom>
                <a:solidFill>
                  <a:srgbClr val="000000">
                    <a:alpha val="31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5"/>
                <p:cNvSpPr/>
                <p:nvPr/>
              </p:nvSpPr>
              <p:spPr>
                <a:xfrm>
                  <a:off x="3067536" y="4845340"/>
                  <a:ext cx="84250" cy="22785"/>
                </a:xfrm>
                <a:custGeom>
                  <a:avLst/>
                  <a:gdLst/>
                  <a:ahLst/>
                  <a:cxnLst/>
                  <a:rect l="l" t="t" r="r" b="b"/>
                  <a:pathLst>
                    <a:path w="954" h="258" extrusionOk="0">
                      <a:moveTo>
                        <a:pt x="476" y="0"/>
                      </a:moveTo>
                      <a:cubicBezTo>
                        <a:pt x="357" y="0"/>
                        <a:pt x="238" y="20"/>
                        <a:pt x="149" y="57"/>
                      </a:cubicBezTo>
                      <a:cubicBezTo>
                        <a:pt x="60" y="86"/>
                        <a:pt x="1" y="129"/>
                        <a:pt x="1" y="129"/>
                      </a:cubicBezTo>
                      <a:cubicBezTo>
                        <a:pt x="1" y="129"/>
                        <a:pt x="60" y="172"/>
                        <a:pt x="149" y="201"/>
                      </a:cubicBezTo>
                      <a:cubicBezTo>
                        <a:pt x="238" y="238"/>
                        <a:pt x="357" y="258"/>
                        <a:pt x="476" y="258"/>
                      </a:cubicBezTo>
                      <a:cubicBezTo>
                        <a:pt x="594" y="258"/>
                        <a:pt x="713" y="235"/>
                        <a:pt x="802" y="201"/>
                      </a:cubicBezTo>
                      <a:cubicBezTo>
                        <a:pt x="894" y="172"/>
                        <a:pt x="954" y="129"/>
                        <a:pt x="954" y="129"/>
                      </a:cubicBezTo>
                      <a:cubicBezTo>
                        <a:pt x="954" y="129"/>
                        <a:pt x="894" y="86"/>
                        <a:pt x="802" y="57"/>
                      </a:cubicBezTo>
                      <a:cubicBezTo>
                        <a:pt x="713" y="23"/>
                        <a:pt x="594" y="0"/>
                        <a:pt x="4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 name="Google Shape;223;p5"/>
                <p:cNvSpPr/>
                <p:nvPr/>
              </p:nvSpPr>
              <p:spPr>
                <a:xfrm>
                  <a:off x="5394552" y="4821760"/>
                  <a:ext cx="53429" cy="14395"/>
                </a:xfrm>
                <a:custGeom>
                  <a:avLst/>
                  <a:gdLst/>
                  <a:ahLst/>
                  <a:cxnLst/>
                  <a:rect l="l" t="t" r="r" b="b"/>
                  <a:pathLst>
                    <a:path w="605" h="163" extrusionOk="0">
                      <a:moveTo>
                        <a:pt x="301" y="1"/>
                      </a:moveTo>
                      <a:cubicBezTo>
                        <a:pt x="225" y="1"/>
                        <a:pt x="149" y="13"/>
                        <a:pt x="93" y="36"/>
                      </a:cubicBezTo>
                      <a:cubicBezTo>
                        <a:pt x="37" y="53"/>
                        <a:pt x="1" y="83"/>
                        <a:pt x="1" y="83"/>
                      </a:cubicBezTo>
                      <a:cubicBezTo>
                        <a:pt x="1" y="83"/>
                        <a:pt x="37" y="109"/>
                        <a:pt x="93" y="129"/>
                      </a:cubicBezTo>
                      <a:cubicBezTo>
                        <a:pt x="149" y="149"/>
                        <a:pt x="225" y="162"/>
                        <a:pt x="301" y="162"/>
                      </a:cubicBezTo>
                      <a:cubicBezTo>
                        <a:pt x="377" y="162"/>
                        <a:pt x="452" y="149"/>
                        <a:pt x="508" y="129"/>
                      </a:cubicBezTo>
                      <a:cubicBezTo>
                        <a:pt x="568" y="109"/>
                        <a:pt x="604" y="83"/>
                        <a:pt x="604" y="83"/>
                      </a:cubicBezTo>
                      <a:cubicBezTo>
                        <a:pt x="604" y="83"/>
                        <a:pt x="568" y="53"/>
                        <a:pt x="508" y="36"/>
                      </a:cubicBezTo>
                      <a:cubicBezTo>
                        <a:pt x="452" y="13"/>
                        <a:pt x="377" y="1"/>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4" name="Google Shape;224;p5"/>
                <p:cNvSpPr/>
                <p:nvPr/>
              </p:nvSpPr>
              <p:spPr>
                <a:xfrm>
                  <a:off x="5382895" y="4778046"/>
                  <a:ext cx="53694" cy="14395"/>
                </a:xfrm>
                <a:custGeom>
                  <a:avLst/>
                  <a:gdLst/>
                  <a:ahLst/>
                  <a:cxnLst/>
                  <a:rect l="l" t="t" r="r" b="b"/>
                  <a:pathLst>
                    <a:path w="608" h="163" extrusionOk="0">
                      <a:moveTo>
                        <a:pt x="304" y="1"/>
                      </a:moveTo>
                      <a:cubicBezTo>
                        <a:pt x="228" y="1"/>
                        <a:pt x="153" y="14"/>
                        <a:pt x="97" y="33"/>
                      </a:cubicBezTo>
                      <a:cubicBezTo>
                        <a:pt x="40" y="53"/>
                        <a:pt x="1" y="80"/>
                        <a:pt x="1" y="80"/>
                      </a:cubicBezTo>
                      <a:cubicBezTo>
                        <a:pt x="1" y="80"/>
                        <a:pt x="40" y="109"/>
                        <a:pt x="97" y="129"/>
                      </a:cubicBezTo>
                      <a:cubicBezTo>
                        <a:pt x="153" y="149"/>
                        <a:pt x="228" y="162"/>
                        <a:pt x="304" y="162"/>
                      </a:cubicBezTo>
                      <a:cubicBezTo>
                        <a:pt x="380" y="162"/>
                        <a:pt x="456" y="149"/>
                        <a:pt x="512" y="129"/>
                      </a:cubicBezTo>
                      <a:cubicBezTo>
                        <a:pt x="568" y="109"/>
                        <a:pt x="608" y="80"/>
                        <a:pt x="608" y="80"/>
                      </a:cubicBezTo>
                      <a:cubicBezTo>
                        <a:pt x="608" y="80"/>
                        <a:pt x="568" y="53"/>
                        <a:pt x="512" y="33"/>
                      </a:cubicBezTo>
                      <a:cubicBezTo>
                        <a:pt x="456" y="14"/>
                        <a:pt x="380" y="1"/>
                        <a:pt x="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5" name="Google Shape;225;p5"/>
                <p:cNvSpPr/>
                <p:nvPr/>
              </p:nvSpPr>
              <p:spPr>
                <a:xfrm>
                  <a:off x="5311009" y="4805158"/>
                  <a:ext cx="53606" cy="14307"/>
                </a:xfrm>
                <a:custGeom>
                  <a:avLst/>
                  <a:gdLst/>
                  <a:ahLst/>
                  <a:cxnLst/>
                  <a:rect l="l" t="t" r="r" b="b"/>
                  <a:pathLst>
                    <a:path w="607" h="162" extrusionOk="0">
                      <a:moveTo>
                        <a:pt x="303" y="0"/>
                      </a:moveTo>
                      <a:cubicBezTo>
                        <a:pt x="227" y="0"/>
                        <a:pt x="151" y="11"/>
                        <a:pt x="96" y="34"/>
                      </a:cubicBezTo>
                      <a:cubicBezTo>
                        <a:pt x="40" y="53"/>
                        <a:pt x="0" y="79"/>
                        <a:pt x="0" y="79"/>
                      </a:cubicBezTo>
                      <a:cubicBezTo>
                        <a:pt x="0" y="79"/>
                        <a:pt x="40" y="106"/>
                        <a:pt x="96" y="125"/>
                      </a:cubicBezTo>
                      <a:cubicBezTo>
                        <a:pt x="151" y="149"/>
                        <a:pt x="227" y="162"/>
                        <a:pt x="303" y="162"/>
                      </a:cubicBezTo>
                      <a:cubicBezTo>
                        <a:pt x="379" y="162"/>
                        <a:pt x="455" y="149"/>
                        <a:pt x="512" y="125"/>
                      </a:cubicBezTo>
                      <a:cubicBezTo>
                        <a:pt x="567" y="106"/>
                        <a:pt x="607" y="79"/>
                        <a:pt x="607" y="79"/>
                      </a:cubicBezTo>
                      <a:cubicBezTo>
                        <a:pt x="607" y="79"/>
                        <a:pt x="567" y="53"/>
                        <a:pt x="512" y="34"/>
                      </a:cubicBezTo>
                      <a:cubicBezTo>
                        <a:pt x="455" y="14"/>
                        <a:pt x="379" y="0"/>
                        <a:pt x="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5"/>
                <p:cNvSpPr/>
                <p:nvPr/>
              </p:nvSpPr>
              <p:spPr>
                <a:xfrm>
                  <a:off x="478411" y="4632685"/>
                  <a:ext cx="53429" cy="14395"/>
                </a:xfrm>
                <a:custGeom>
                  <a:avLst/>
                  <a:gdLst/>
                  <a:ahLst/>
                  <a:cxnLst/>
                  <a:rect l="l" t="t" r="r" b="b"/>
                  <a:pathLst>
                    <a:path w="605" h="163" extrusionOk="0">
                      <a:moveTo>
                        <a:pt x="304" y="1"/>
                      </a:moveTo>
                      <a:cubicBezTo>
                        <a:pt x="228" y="1"/>
                        <a:pt x="152" y="14"/>
                        <a:pt x="96" y="37"/>
                      </a:cubicBezTo>
                      <a:cubicBezTo>
                        <a:pt x="37" y="54"/>
                        <a:pt x="0" y="84"/>
                        <a:pt x="0" y="84"/>
                      </a:cubicBezTo>
                      <a:cubicBezTo>
                        <a:pt x="0" y="84"/>
                        <a:pt x="37" y="110"/>
                        <a:pt x="96" y="130"/>
                      </a:cubicBezTo>
                      <a:cubicBezTo>
                        <a:pt x="152" y="149"/>
                        <a:pt x="228" y="163"/>
                        <a:pt x="304" y="163"/>
                      </a:cubicBezTo>
                      <a:cubicBezTo>
                        <a:pt x="379" y="163"/>
                        <a:pt x="455" y="149"/>
                        <a:pt x="512" y="130"/>
                      </a:cubicBezTo>
                      <a:cubicBezTo>
                        <a:pt x="568" y="110"/>
                        <a:pt x="604" y="84"/>
                        <a:pt x="604" y="84"/>
                      </a:cubicBezTo>
                      <a:cubicBezTo>
                        <a:pt x="604" y="84"/>
                        <a:pt x="568" y="57"/>
                        <a:pt x="512" y="37"/>
                      </a:cubicBezTo>
                      <a:cubicBezTo>
                        <a:pt x="455" y="14"/>
                        <a:pt x="379" y="1"/>
                        <a:pt x="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7" name="Google Shape;227;p5"/>
                <p:cNvSpPr/>
                <p:nvPr/>
              </p:nvSpPr>
              <p:spPr>
                <a:xfrm>
                  <a:off x="466754" y="4589059"/>
                  <a:ext cx="53694" cy="14395"/>
                </a:xfrm>
                <a:custGeom>
                  <a:avLst/>
                  <a:gdLst/>
                  <a:ahLst/>
                  <a:cxnLst/>
                  <a:rect l="l" t="t" r="r" b="b"/>
                  <a:pathLst>
                    <a:path w="608" h="163" extrusionOk="0">
                      <a:moveTo>
                        <a:pt x="304" y="0"/>
                      </a:moveTo>
                      <a:cubicBezTo>
                        <a:pt x="228" y="0"/>
                        <a:pt x="152" y="13"/>
                        <a:pt x="96" y="33"/>
                      </a:cubicBezTo>
                      <a:cubicBezTo>
                        <a:pt x="40" y="53"/>
                        <a:pt x="1" y="83"/>
                        <a:pt x="1" y="83"/>
                      </a:cubicBezTo>
                      <a:cubicBezTo>
                        <a:pt x="1" y="83"/>
                        <a:pt x="40" y="109"/>
                        <a:pt x="96" y="129"/>
                      </a:cubicBezTo>
                      <a:cubicBezTo>
                        <a:pt x="152" y="149"/>
                        <a:pt x="228" y="162"/>
                        <a:pt x="304" y="162"/>
                      </a:cubicBezTo>
                      <a:cubicBezTo>
                        <a:pt x="380" y="162"/>
                        <a:pt x="456" y="149"/>
                        <a:pt x="511" y="129"/>
                      </a:cubicBezTo>
                      <a:cubicBezTo>
                        <a:pt x="571" y="109"/>
                        <a:pt x="607" y="83"/>
                        <a:pt x="607" y="83"/>
                      </a:cubicBezTo>
                      <a:cubicBezTo>
                        <a:pt x="607" y="83"/>
                        <a:pt x="571" y="53"/>
                        <a:pt x="511" y="33"/>
                      </a:cubicBezTo>
                      <a:cubicBezTo>
                        <a:pt x="456" y="13"/>
                        <a:pt x="380"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8" name="Google Shape;228;p5"/>
                <p:cNvSpPr/>
                <p:nvPr/>
              </p:nvSpPr>
              <p:spPr>
                <a:xfrm>
                  <a:off x="395133" y="4616170"/>
                  <a:ext cx="53341" cy="14307"/>
                </a:xfrm>
                <a:custGeom>
                  <a:avLst/>
                  <a:gdLst/>
                  <a:ahLst/>
                  <a:cxnLst/>
                  <a:rect l="l" t="t" r="r" b="b"/>
                  <a:pathLst>
                    <a:path w="604" h="162" extrusionOk="0">
                      <a:moveTo>
                        <a:pt x="304" y="0"/>
                      </a:moveTo>
                      <a:cubicBezTo>
                        <a:pt x="228" y="0"/>
                        <a:pt x="152" y="14"/>
                        <a:pt x="96" y="33"/>
                      </a:cubicBezTo>
                      <a:cubicBezTo>
                        <a:pt x="36" y="53"/>
                        <a:pt x="1" y="79"/>
                        <a:pt x="1" y="79"/>
                      </a:cubicBezTo>
                      <a:cubicBezTo>
                        <a:pt x="1" y="79"/>
                        <a:pt x="36" y="109"/>
                        <a:pt x="96" y="125"/>
                      </a:cubicBezTo>
                      <a:cubicBezTo>
                        <a:pt x="152" y="148"/>
                        <a:pt x="228" y="162"/>
                        <a:pt x="304" y="162"/>
                      </a:cubicBezTo>
                      <a:cubicBezTo>
                        <a:pt x="380" y="162"/>
                        <a:pt x="452" y="148"/>
                        <a:pt x="511" y="125"/>
                      </a:cubicBezTo>
                      <a:cubicBezTo>
                        <a:pt x="567" y="105"/>
                        <a:pt x="604" y="79"/>
                        <a:pt x="604" y="79"/>
                      </a:cubicBezTo>
                      <a:cubicBezTo>
                        <a:pt x="604" y="79"/>
                        <a:pt x="567" y="53"/>
                        <a:pt x="511" y="33"/>
                      </a:cubicBezTo>
                      <a:cubicBezTo>
                        <a:pt x="452" y="14"/>
                        <a:pt x="380"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9" name="Google Shape;229;p5"/>
                <p:cNvSpPr/>
                <p:nvPr/>
              </p:nvSpPr>
              <p:spPr>
                <a:xfrm>
                  <a:off x="7666815" y="4665360"/>
                  <a:ext cx="53341" cy="14307"/>
                </a:xfrm>
                <a:custGeom>
                  <a:avLst/>
                  <a:gdLst/>
                  <a:ahLst/>
                  <a:cxnLst/>
                  <a:rect l="l" t="t" r="r" b="b"/>
                  <a:pathLst>
                    <a:path w="604" h="162" extrusionOk="0">
                      <a:moveTo>
                        <a:pt x="304" y="0"/>
                      </a:moveTo>
                      <a:cubicBezTo>
                        <a:pt x="228" y="0"/>
                        <a:pt x="153" y="11"/>
                        <a:pt x="96" y="34"/>
                      </a:cubicBezTo>
                      <a:cubicBezTo>
                        <a:pt x="37" y="53"/>
                        <a:pt x="1" y="79"/>
                        <a:pt x="1" y="79"/>
                      </a:cubicBezTo>
                      <a:cubicBezTo>
                        <a:pt x="1" y="79"/>
                        <a:pt x="37" y="106"/>
                        <a:pt x="96" y="125"/>
                      </a:cubicBezTo>
                      <a:cubicBezTo>
                        <a:pt x="153" y="149"/>
                        <a:pt x="228" y="162"/>
                        <a:pt x="304" y="162"/>
                      </a:cubicBezTo>
                      <a:cubicBezTo>
                        <a:pt x="380" y="162"/>
                        <a:pt x="456" y="149"/>
                        <a:pt x="512" y="125"/>
                      </a:cubicBezTo>
                      <a:cubicBezTo>
                        <a:pt x="568" y="106"/>
                        <a:pt x="604" y="79"/>
                        <a:pt x="604" y="79"/>
                      </a:cubicBezTo>
                      <a:cubicBezTo>
                        <a:pt x="604" y="79"/>
                        <a:pt x="568" y="53"/>
                        <a:pt x="512" y="34"/>
                      </a:cubicBezTo>
                      <a:cubicBezTo>
                        <a:pt x="456" y="14"/>
                        <a:pt x="380"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0" name="Google Shape;230;p5"/>
                <p:cNvSpPr/>
                <p:nvPr/>
              </p:nvSpPr>
              <p:spPr>
                <a:xfrm>
                  <a:off x="7655158" y="4621381"/>
                  <a:ext cx="53694" cy="14660"/>
                </a:xfrm>
                <a:custGeom>
                  <a:avLst/>
                  <a:gdLst/>
                  <a:ahLst/>
                  <a:cxnLst/>
                  <a:rect l="l" t="t" r="r" b="b"/>
                  <a:pathLst>
                    <a:path w="608" h="166" extrusionOk="0">
                      <a:moveTo>
                        <a:pt x="304" y="0"/>
                      </a:moveTo>
                      <a:cubicBezTo>
                        <a:pt x="228" y="0"/>
                        <a:pt x="153" y="14"/>
                        <a:pt x="96" y="37"/>
                      </a:cubicBezTo>
                      <a:cubicBezTo>
                        <a:pt x="40" y="57"/>
                        <a:pt x="1" y="83"/>
                        <a:pt x="1" y="83"/>
                      </a:cubicBezTo>
                      <a:cubicBezTo>
                        <a:pt x="1" y="83"/>
                        <a:pt x="40" y="109"/>
                        <a:pt x="96" y="129"/>
                      </a:cubicBezTo>
                      <a:cubicBezTo>
                        <a:pt x="153" y="152"/>
                        <a:pt x="228" y="165"/>
                        <a:pt x="304" y="165"/>
                      </a:cubicBezTo>
                      <a:cubicBezTo>
                        <a:pt x="380" y="165"/>
                        <a:pt x="456" y="152"/>
                        <a:pt x="512" y="129"/>
                      </a:cubicBezTo>
                      <a:cubicBezTo>
                        <a:pt x="568" y="109"/>
                        <a:pt x="608" y="83"/>
                        <a:pt x="608" y="83"/>
                      </a:cubicBezTo>
                      <a:cubicBezTo>
                        <a:pt x="608" y="83"/>
                        <a:pt x="568" y="57"/>
                        <a:pt x="512" y="37"/>
                      </a:cubicBezTo>
                      <a:cubicBezTo>
                        <a:pt x="456" y="14"/>
                        <a:pt x="380"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1" name="Google Shape;231;p5"/>
                <p:cNvSpPr/>
                <p:nvPr/>
              </p:nvSpPr>
              <p:spPr>
                <a:xfrm>
                  <a:off x="7583537" y="4648404"/>
                  <a:ext cx="53429" cy="14483"/>
                </a:xfrm>
                <a:custGeom>
                  <a:avLst/>
                  <a:gdLst/>
                  <a:ahLst/>
                  <a:cxnLst/>
                  <a:rect l="l" t="t" r="r" b="b"/>
                  <a:pathLst>
                    <a:path w="605" h="164" extrusionOk="0">
                      <a:moveTo>
                        <a:pt x="304" y="1"/>
                      </a:moveTo>
                      <a:cubicBezTo>
                        <a:pt x="228" y="1"/>
                        <a:pt x="152" y="14"/>
                        <a:pt x="93" y="37"/>
                      </a:cubicBezTo>
                      <a:cubicBezTo>
                        <a:pt x="37" y="54"/>
                        <a:pt x="0" y="84"/>
                        <a:pt x="0" y="84"/>
                      </a:cubicBezTo>
                      <a:cubicBezTo>
                        <a:pt x="0" y="84"/>
                        <a:pt x="37" y="110"/>
                        <a:pt x="93" y="130"/>
                      </a:cubicBezTo>
                      <a:cubicBezTo>
                        <a:pt x="152" y="150"/>
                        <a:pt x="228" y="163"/>
                        <a:pt x="304" y="163"/>
                      </a:cubicBezTo>
                      <a:cubicBezTo>
                        <a:pt x="379" y="163"/>
                        <a:pt x="452" y="150"/>
                        <a:pt x="512" y="130"/>
                      </a:cubicBezTo>
                      <a:cubicBezTo>
                        <a:pt x="568" y="110"/>
                        <a:pt x="604" y="84"/>
                        <a:pt x="604" y="84"/>
                      </a:cubicBezTo>
                      <a:cubicBezTo>
                        <a:pt x="604" y="84"/>
                        <a:pt x="568" y="54"/>
                        <a:pt x="512" y="37"/>
                      </a:cubicBezTo>
                      <a:cubicBezTo>
                        <a:pt x="452" y="14"/>
                        <a:pt x="379" y="1"/>
                        <a:pt x="3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2" name="Google Shape;232;p5"/>
                <p:cNvSpPr/>
                <p:nvPr/>
              </p:nvSpPr>
              <p:spPr>
                <a:xfrm>
                  <a:off x="597808" y="4226980"/>
                  <a:ext cx="23668" cy="23756"/>
                </a:xfrm>
                <a:custGeom>
                  <a:avLst/>
                  <a:gdLst/>
                  <a:ahLst/>
                  <a:cxnLst/>
                  <a:rect l="l" t="t" r="r" b="b"/>
                  <a:pathLst>
                    <a:path w="268" h="269" extrusionOk="0">
                      <a:moveTo>
                        <a:pt x="135" y="1"/>
                      </a:moveTo>
                      <a:cubicBezTo>
                        <a:pt x="60" y="1"/>
                        <a:pt x="1" y="60"/>
                        <a:pt x="1" y="133"/>
                      </a:cubicBezTo>
                      <a:cubicBezTo>
                        <a:pt x="1" y="209"/>
                        <a:pt x="60" y="268"/>
                        <a:pt x="135" y="268"/>
                      </a:cubicBezTo>
                      <a:cubicBezTo>
                        <a:pt x="208" y="268"/>
                        <a:pt x="268" y="209"/>
                        <a:pt x="268" y="133"/>
                      </a:cubicBezTo>
                      <a:cubicBezTo>
                        <a:pt x="268" y="60"/>
                        <a:pt x="208" y="1"/>
                        <a:pt x="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33" name="Google Shape;233;p5"/>
                <p:cNvGrpSpPr/>
                <p:nvPr/>
              </p:nvGrpSpPr>
              <p:grpSpPr>
                <a:xfrm>
                  <a:off x="476510" y="4065899"/>
                  <a:ext cx="266262" cy="475209"/>
                  <a:chOff x="476510" y="4065899"/>
                  <a:chExt cx="266262" cy="475209"/>
                </a:xfrm>
              </p:grpSpPr>
              <p:sp>
                <p:nvSpPr>
                  <p:cNvPr id="234" name="Google Shape;234;p5"/>
                  <p:cNvSpPr/>
                  <p:nvPr/>
                </p:nvSpPr>
                <p:spPr>
                  <a:xfrm>
                    <a:off x="476510" y="4065899"/>
                    <a:ext cx="266262" cy="348040"/>
                  </a:xfrm>
                  <a:custGeom>
                    <a:avLst/>
                    <a:gdLst/>
                    <a:ahLst/>
                    <a:cxnLst/>
                    <a:rect l="l" t="t" r="r" b="b"/>
                    <a:pathLst>
                      <a:path w="3015" h="3941" extrusionOk="0">
                        <a:moveTo>
                          <a:pt x="1430" y="1"/>
                        </a:moveTo>
                        <a:cubicBezTo>
                          <a:pt x="1018" y="1"/>
                          <a:pt x="673" y="517"/>
                          <a:pt x="716" y="691"/>
                        </a:cubicBezTo>
                        <a:cubicBezTo>
                          <a:pt x="775" y="938"/>
                          <a:pt x="63" y="1528"/>
                          <a:pt x="281" y="1746"/>
                        </a:cubicBezTo>
                        <a:cubicBezTo>
                          <a:pt x="498" y="1963"/>
                          <a:pt x="126" y="2584"/>
                          <a:pt x="63" y="3019"/>
                        </a:cubicBezTo>
                        <a:cubicBezTo>
                          <a:pt x="1" y="3455"/>
                          <a:pt x="716" y="3827"/>
                          <a:pt x="716" y="3827"/>
                        </a:cubicBezTo>
                        <a:cubicBezTo>
                          <a:pt x="915" y="3906"/>
                          <a:pt x="1104" y="3940"/>
                          <a:pt x="1279" y="3940"/>
                        </a:cubicBezTo>
                        <a:cubicBezTo>
                          <a:pt x="2055" y="3940"/>
                          <a:pt x="2551" y="3269"/>
                          <a:pt x="2424" y="2989"/>
                        </a:cubicBezTo>
                        <a:cubicBezTo>
                          <a:pt x="2269" y="2646"/>
                          <a:pt x="3015" y="1963"/>
                          <a:pt x="2454" y="1716"/>
                        </a:cubicBezTo>
                        <a:cubicBezTo>
                          <a:pt x="1896" y="1466"/>
                          <a:pt x="2579" y="1281"/>
                          <a:pt x="1989" y="377"/>
                        </a:cubicBezTo>
                        <a:cubicBezTo>
                          <a:pt x="1808" y="101"/>
                          <a:pt x="1612" y="1"/>
                          <a:pt x="1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p5"/>
                  <p:cNvSpPr/>
                  <p:nvPr/>
                </p:nvSpPr>
                <p:spPr>
                  <a:xfrm>
                    <a:off x="597056" y="4135047"/>
                    <a:ext cx="11127" cy="406061"/>
                  </a:xfrm>
                  <a:custGeom>
                    <a:avLst/>
                    <a:gdLst/>
                    <a:ahLst/>
                    <a:cxnLst/>
                    <a:rect l="l" t="t" r="r" b="b"/>
                    <a:pathLst>
                      <a:path w="126" h="4598" extrusionOk="0">
                        <a:moveTo>
                          <a:pt x="63" y="0"/>
                        </a:moveTo>
                        <a:lnTo>
                          <a:pt x="1" y="4597"/>
                        </a:lnTo>
                        <a:lnTo>
                          <a:pt x="126" y="4597"/>
                        </a:lnTo>
                        <a:lnTo>
                          <a:pt x="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236;p5"/>
                  <p:cNvSpPr/>
                  <p:nvPr/>
                </p:nvSpPr>
                <p:spPr>
                  <a:xfrm>
                    <a:off x="597409" y="4227951"/>
                    <a:ext cx="68442" cy="139534"/>
                  </a:xfrm>
                  <a:custGeom>
                    <a:avLst/>
                    <a:gdLst/>
                    <a:ahLst/>
                    <a:cxnLst/>
                    <a:rect l="l" t="t" r="r" b="b"/>
                    <a:pathLst>
                      <a:path w="775" h="1580" extrusionOk="0">
                        <a:moveTo>
                          <a:pt x="531" y="0"/>
                        </a:moveTo>
                        <a:cubicBezTo>
                          <a:pt x="531" y="0"/>
                          <a:pt x="537" y="3"/>
                          <a:pt x="551" y="6"/>
                        </a:cubicBezTo>
                        <a:cubicBezTo>
                          <a:pt x="564" y="10"/>
                          <a:pt x="583" y="13"/>
                          <a:pt x="606" y="26"/>
                        </a:cubicBezTo>
                        <a:cubicBezTo>
                          <a:pt x="617" y="33"/>
                          <a:pt x="630" y="40"/>
                          <a:pt x="643" y="46"/>
                        </a:cubicBezTo>
                        <a:cubicBezTo>
                          <a:pt x="653" y="56"/>
                          <a:pt x="666" y="66"/>
                          <a:pt x="679" y="76"/>
                        </a:cubicBezTo>
                        <a:cubicBezTo>
                          <a:pt x="693" y="89"/>
                          <a:pt x="705" y="102"/>
                          <a:pt x="716" y="119"/>
                        </a:cubicBezTo>
                        <a:cubicBezTo>
                          <a:pt x="722" y="139"/>
                          <a:pt x="732" y="155"/>
                          <a:pt x="739" y="175"/>
                        </a:cubicBezTo>
                        <a:cubicBezTo>
                          <a:pt x="752" y="215"/>
                          <a:pt x="749" y="264"/>
                          <a:pt x="745" y="310"/>
                        </a:cubicBezTo>
                        <a:cubicBezTo>
                          <a:pt x="739" y="359"/>
                          <a:pt x="725" y="409"/>
                          <a:pt x="709" y="458"/>
                        </a:cubicBezTo>
                        <a:cubicBezTo>
                          <a:pt x="673" y="561"/>
                          <a:pt x="620" y="663"/>
                          <a:pt x="560" y="762"/>
                        </a:cubicBezTo>
                        <a:cubicBezTo>
                          <a:pt x="442" y="959"/>
                          <a:pt x="300" y="1145"/>
                          <a:pt x="188" y="1279"/>
                        </a:cubicBezTo>
                        <a:cubicBezTo>
                          <a:pt x="79" y="1411"/>
                          <a:pt x="0" y="1497"/>
                          <a:pt x="0" y="1497"/>
                        </a:cubicBezTo>
                        <a:lnTo>
                          <a:pt x="92" y="1580"/>
                        </a:lnTo>
                        <a:cubicBezTo>
                          <a:pt x="92" y="1580"/>
                          <a:pt x="168" y="1487"/>
                          <a:pt x="270" y="1343"/>
                        </a:cubicBezTo>
                        <a:cubicBezTo>
                          <a:pt x="376" y="1200"/>
                          <a:pt x="507" y="1002"/>
                          <a:pt x="613" y="795"/>
                        </a:cubicBezTo>
                        <a:cubicBezTo>
                          <a:pt x="670" y="690"/>
                          <a:pt x="716" y="580"/>
                          <a:pt x="745" y="472"/>
                        </a:cubicBezTo>
                        <a:cubicBezTo>
                          <a:pt x="761" y="419"/>
                          <a:pt x="769" y="363"/>
                          <a:pt x="775" y="314"/>
                        </a:cubicBezTo>
                        <a:cubicBezTo>
                          <a:pt x="775" y="261"/>
                          <a:pt x="772" y="211"/>
                          <a:pt x="755" y="168"/>
                        </a:cubicBezTo>
                        <a:cubicBezTo>
                          <a:pt x="752" y="148"/>
                          <a:pt x="735" y="128"/>
                          <a:pt x="725" y="112"/>
                        </a:cubicBezTo>
                        <a:cubicBezTo>
                          <a:pt x="716" y="96"/>
                          <a:pt x="699" y="82"/>
                          <a:pt x="689" y="69"/>
                        </a:cubicBezTo>
                        <a:cubicBezTo>
                          <a:pt x="673" y="56"/>
                          <a:pt x="659" y="46"/>
                          <a:pt x="646" y="40"/>
                        </a:cubicBezTo>
                        <a:cubicBezTo>
                          <a:pt x="633" y="33"/>
                          <a:pt x="620" y="26"/>
                          <a:pt x="606" y="23"/>
                        </a:cubicBezTo>
                        <a:cubicBezTo>
                          <a:pt x="583" y="10"/>
                          <a:pt x="564" y="10"/>
                          <a:pt x="551" y="3"/>
                        </a:cubicBezTo>
                        <a:cubicBezTo>
                          <a:pt x="538" y="0"/>
                          <a:pt x="531" y="0"/>
                          <a:pt x="5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237;p5"/>
                  <p:cNvSpPr/>
                  <p:nvPr/>
                </p:nvSpPr>
                <p:spPr>
                  <a:xfrm>
                    <a:off x="540006" y="4167634"/>
                    <a:ext cx="68531" cy="139269"/>
                  </a:xfrm>
                  <a:custGeom>
                    <a:avLst/>
                    <a:gdLst/>
                    <a:ahLst/>
                    <a:cxnLst/>
                    <a:rect l="l" t="t" r="r" b="b"/>
                    <a:pathLst>
                      <a:path w="776" h="1577" extrusionOk="0">
                        <a:moveTo>
                          <a:pt x="244" y="0"/>
                        </a:moveTo>
                        <a:cubicBezTo>
                          <a:pt x="244" y="0"/>
                          <a:pt x="238" y="0"/>
                          <a:pt x="224" y="3"/>
                        </a:cubicBezTo>
                        <a:cubicBezTo>
                          <a:pt x="212" y="7"/>
                          <a:pt x="192" y="10"/>
                          <a:pt x="168" y="20"/>
                        </a:cubicBezTo>
                        <a:cubicBezTo>
                          <a:pt x="155" y="27"/>
                          <a:pt x="142" y="33"/>
                          <a:pt x="128" y="37"/>
                        </a:cubicBezTo>
                        <a:cubicBezTo>
                          <a:pt x="116" y="47"/>
                          <a:pt x="102" y="56"/>
                          <a:pt x="86" y="67"/>
                        </a:cubicBezTo>
                        <a:cubicBezTo>
                          <a:pt x="73" y="79"/>
                          <a:pt x="60" y="93"/>
                          <a:pt x="46" y="109"/>
                        </a:cubicBezTo>
                        <a:cubicBezTo>
                          <a:pt x="37" y="129"/>
                          <a:pt x="23" y="146"/>
                          <a:pt x="20" y="169"/>
                        </a:cubicBezTo>
                        <a:cubicBezTo>
                          <a:pt x="0" y="211"/>
                          <a:pt x="0" y="261"/>
                          <a:pt x="0" y="314"/>
                        </a:cubicBezTo>
                        <a:cubicBezTo>
                          <a:pt x="3" y="363"/>
                          <a:pt x="14" y="419"/>
                          <a:pt x="30" y="472"/>
                        </a:cubicBezTo>
                        <a:cubicBezTo>
                          <a:pt x="60" y="577"/>
                          <a:pt x="106" y="686"/>
                          <a:pt x="162" y="792"/>
                        </a:cubicBezTo>
                        <a:cubicBezTo>
                          <a:pt x="267" y="1003"/>
                          <a:pt x="399" y="1198"/>
                          <a:pt x="501" y="1342"/>
                        </a:cubicBezTo>
                        <a:cubicBezTo>
                          <a:pt x="607" y="1484"/>
                          <a:pt x="679" y="1577"/>
                          <a:pt x="679" y="1577"/>
                        </a:cubicBezTo>
                        <a:lnTo>
                          <a:pt x="775" y="1498"/>
                        </a:lnTo>
                        <a:cubicBezTo>
                          <a:pt x="775" y="1498"/>
                          <a:pt x="696" y="1412"/>
                          <a:pt x="588" y="1280"/>
                        </a:cubicBezTo>
                        <a:cubicBezTo>
                          <a:pt x="475" y="1145"/>
                          <a:pt x="333" y="960"/>
                          <a:pt x="215" y="762"/>
                        </a:cubicBezTo>
                        <a:cubicBezTo>
                          <a:pt x="155" y="663"/>
                          <a:pt x="102" y="561"/>
                          <a:pt x="66" y="458"/>
                        </a:cubicBezTo>
                        <a:cubicBezTo>
                          <a:pt x="46" y="409"/>
                          <a:pt x="37" y="359"/>
                          <a:pt x="30" y="310"/>
                        </a:cubicBezTo>
                        <a:cubicBezTo>
                          <a:pt x="26" y="261"/>
                          <a:pt x="23" y="215"/>
                          <a:pt x="37" y="175"/>
                        </a:cubicBezTo>
                        <a:cubicBezTo>
                          <a:pt x="40" y="152"/>
                          <a:pt x="53" y="135"/>
                          <a:pt x="60" y="119"/>
                        </a:cubicBezTo>
                        <a:cubicBezTo>
                          <a:pt x="69" y="102"/>
                          <a:pt x="83" y="90"/>
                          <a:pt x="96" y="76"/>
                        </a:cubicBezTo>
                        <a:cubicBezTo>
                          <a:pt x="109" y="67"/>
                          <a:pt x="122" y="53"/>
                          <a:pt x="132" y="47"/>
                        </a:cubicBezTo>
                        <a:cubicBezTo>
                          <a:pt x="145" y="37"/>
                          <a:pt x="159" y="30"/>
                          <a:pt x="168" y="27"/>
                        </a:cubicBezTo>
                        <a:cubicBezTo>
                          <a:pt x="192" y="14"/>
                          <a:pt x="212" y="10"/>
                          <a:pt x="224" y="7"/>
                        </a:cubicBezTo>
                        <a:cubicBezTo>
                          <a:pt x="238" y="0"/>
                          <a:pt x="244" y="0"/>
                          <a:pt x="2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38" name="Google Shape;238;p5"/>
                <p:cNvGrpSpPr/>
                <p:nvPr/>
              </p:nvGrpSpPr>
              <p:grpSpPr>
                <a:xfrm>
                  <a:off x="8430902" y="4070574"/>
                  <a:ext cx="214776" cy="454279"/>
                  <a:chOff x="8430902" y="4070574"/>
                  <a:chExt cx="214776" cy="454279"/>
                </a:xfrm>
              </p:grpSpPr>
              <p:sp>
                <p:nvSpPr>
                  <p:cNvPr id="239" name="Google Shape;239;p5"/>
                  <p:cNvSpPr/>
                  <p:nvPr/>
                </p:nvSpPr>
                <p:spPr>
                  <a:xfrm>
                    <a:off x="8430902" y="4070574"/>
                    <a:ext cx="214776" cy="276860"/>
                  </a:xfrm>
                  <a:custGeom>
                    <a:avLst/>
                    <a:gdLst/>
                    <a:ahLst/>
                    <a:cxnLst/>
                    <a:rect l="l" t="t" r="r" b="b"/>
                    <a:pathLst>
                      <a:path w="2432" h="3135" extrusionOk="0">
                        <a:moveTo>
                          <a:pt x="1272" y="1"/>
                        </a:moveTo>
                        <a:cubicBezTo>
                          <a:pt x="1004" y="1"/>
                          <a:pt x="817" y="282"/>
                          <a:pt x="687" y="580"/>
                        </a:cubicBezTo>
                        <a:cubicBezTo>
                          <a:pt x="535" y="929"/>
                          <a:pt x="730" y="1391"/>
                          <a:pt x="403" y="1677"/>
                        </a:cubicBezTo>
                        <a:cubicBezTo>
                          <a:pt x="1" y="2027"/>
                          <a:pt x="202" y="2479"/>
                          <a:pt x="202" y="2482"/>
                        </a:cubicBezTo>
                        <a:cubicBezTo>
                          <a:pt x="349" y="2811"/>
                          <a:pt x="977" y="3134"/>
                          <a:pt x="1452" y="3134"/>
                        </a:cubicBezTo>
                        <a:cubicBezTo>
                          <a:pt x="1596" y="3134"/>
                          <a:pt x="1726" y="3105"/>
                          <a:pt x="1824" y="3036"/>
                        </a:cubicBezTo>
                        <a:cubicBezTo>
                          <a:pt x="2431" y="2614"/>
                          <a:pt x="2226" y="1671"/>
                          <a:pt x="1993" y="1123"/>
                        </a:cubicBezTo>
                        <a:cubicBezTo>
                          <a:pt x="1858" y="797"/>
                          <a:pt x="1884" y="306"/>
                          <a:pt x="1554" y="94"/>
                        </a:cubicBezTo>
                        <a:cubicBezTo>
                          <a:pt x="1451" y="29"/>
                          <a:pt x="1358" y="1"/>
                          <a:pt x="1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5"/>
                  <p:cNvSpPr/>
                  <p:nvPr/>
                </p:nvSpPr>
                <p:spPr>
                  <a:xfrm>
                    <a:off x="8545354" y="4108283"/>
                    <a:ext cx="11216" cy="416570"/>
                  </a:xfrm>
                  <a:custGeom>
                    <a:avLst/>
                    <a:gdLst/>
                    <a:ahLst/>
                    <a:cxnLst/>
                    <a:rect l="l" t="t" r="r" b="b"/>
                    <a:pathLst>
                      <a:path w="127" h="4717" extrusionOk="0">
                        <a:moveTo>
                          <a:pt x="64" y="1"/>
                        </a:moveTo>
                        <a:cubicBezTo>
                          <a:pt x="37" y="396"/>
                          <a:pt x="24" y="789"/>
                          <a:pt x="14" y="1181"/>
                        </a:cubicBezTo>
                        <a:cubicBezTo>
                          <a:pt x="4" y="1574"/>
                          <a:pt x="0" y="1966"/>
                          <a:pt x="0" y="2358"/>
                        </a:cubicBezTo>
                        <a:cubicBezTo>
                          <a:pt x="0" y="2751"/>
                          <a:pt x="4" y="3147"/>
                          <a:pt x="14" y="3539"/>
                        </a:cubicBezTo>
                        <a:lnTo>
                          <a:pt x="34" y="4130"/>
                        </a:lnTo>
                        <a:cubicBezTo>
                          <a:pt x="44" y="4324"/>
                          <a:pt x="50" y="4522"/>
                          <a:pt x="64" y="4716"/>
                        </a:cubicBezTo>
                        <a:cubicBezTo>
                          <a:pt x="76" y="4522"/>
                          <a:pt x="84" y="4324"/>
                          <a:pt x="96" y="4130"/>
                        </a:cubicBezTo>
                        <a:lnTo>
                          <a:pt x="113" y="3539"/>
                        </a:lnTo>
                        <a:cubicBezTo>
                          <a:pt x="123" y="3147"/>
                          <a:pt x="126" y="2751"/>
                          <a:pt x="126" y="2358"/>
                        </a:cubicBezTo>
                        <a:cubicBezTo>
                          <a:pt x="126" y="1966"/>
                          <a:pt x="123" y="1574"/>
                          <a:pt x="113" y="1181"/>
                        </a:cubicBezTo>
                        <a:cubicBezTo>
                          <a:pt x="103" y="789"/>
                          <a:pt x="90" y="396"/>
                          <a:pt x="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5"/>
                  <p:cNvSpPr/>
                  <p:nvPr/>
                </p:nvSpPr>
                <p:spPr>
                  <a:xfrm>
                    <a:off x="8506320" y="4168865"/>
                    <a:ext cx="50250" cy="81689"/>
                  </a:xfrm>
                  <a:custGeom>
                    <a:avLst/>
                    <a:gdLst/>
                    <a:ahLst/>
                    <a:cxnLst/>
                    <a:rect l="l" t="t" r="r" b="b"/>
                    <a:pathLst>
                      <a:path w="569" h="925" extrusionOk="0">
                        <a:moveTo>
                          <a:pt x="60" y="1"/>
                        </a:moveTo>
                        <a:cubicBezTo>
                          <a:pt x="21" y="97"/>
                          <a:pt x="7" y="199"/>
                          <a:pt x="4" y="304"/>
                        </a:cubicBezTo>
                        <a:cubicBezTo>
                          <a:pt x="1" y="406"/>
                          <a:pt x="17" y="512"/>
                          <a:pt x="57" y="614"/>
                        </a:cubicBezTo>
                        <a:cubicBezTo>
                          <a:pt x="97" y="713"/>
                          <a:pt x="162" y="812"/>
                          <a:pt x="258" y="871"/>
                        </a:cubicBezTo>
                        <a:cubicBezTo>
                          <a:pt x="324" y="909"/>
                          <a:pt x="397" y="924"/>
                          <a:pt x="467" y="924"/>
                        </a:cubicBezTo>
                        <a:cubicBezTo>
                          <a:pt x="502" y="924"/>
                          <a:pt x="536" y="921"/>
                          <a:pt x="568" y="914"/>
                        </a:cubicBezTo>
                        <a:cubicBezTo>
                          <a:pt x="469" y="881"/>
                          <a:pt x="383" y="848"/>
                          <a:pt x="317" y="789"/>
                        </a:cubicBezTo>
                        <a:cubicBezTo>
                          <a:pt x="252" y="730"/>
                          <a:pt x="205" y="654"/>
                          <a:pt x="176" y="568"/>
                        </a:cubicBezTo>
                        <a:cubicBezTo>
                          <a:pt x="110" y="397"/>
                          <a:pt x="90" y="202"/>
                          <a:pt x="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42" name="Google Shape;242;p5"/>
                <p:cNvGrpSpPr/>
                <p:nvPr/>
              </p:nvGrpSpPr>
              <p:grpSpPr>
                <a:xfrm>
                  <a:off x="5699960" y="4366499"/>
                  <a:ext cx="266262" cy="475209"/>
                  <a:chOff x="5699960" y="4366499"/>
                  <a:chExt cx="266262" cy="475209"/>
                </a:xfrm>
              </p:grpSpPr>
              <p:sp>
                <p:nvSpPr>
                  <p:cNvPr id="243" name="Google Shape;243;p5"/>
                  <p:cNvSpPr/>
                  <p:nvPr/>
                </p:nvSpPr>
                <p:spPr>
                  <a:xfrm>
                    <a:off x="5699960" y="4366499"/>
                    <a:ext cx="266262" cy="348040"/>
                  </a:xfrm>
                  <a:custGeom>
                    <a:avLst/>
                    <a:gdLst/>
                    <a:ahLst/>
                    <a:cxnLst/>
                    <a:rect l="l" t="t" r="r" b="b"/>
                    <a:pathLst>
                      <a:path w="3015" h="3941" extrusionOk="0">
                        <a:moveTo>
                          <a:pt x="1430" y="1"/>
                        </a:moveTo>
                        <a:cubicBezTo>
                          <a:pt x="1018" y="1"/>
                          <a:pt x="673" y="517"/>
                          <a:pt x="716" y="691"/>
                        </a:cubicBezTo>
                        <a:cubicBezTo>
                          <a:pt x="775" y="938"/>
                          <a:pt x="63" y="1528"/>
                          <a:pt x="281" y="1746"/>
                        </a:cubicBezTo>
                        <a:cubicBezTo>
                          <a:pt x="498" y="1963"/>
                          <a:pt x="126" y="2584"/>
                          <a:pt x="63" y="3019"/>
                        </a:cubicBezTo>
                        <a:cubicBezTo>
                          <a:pt x="1" y="3455"/>
                          <a:pt x="716" y="3827"/>
                          <a:pt x="716" y="3827"/>
                        </a:cubicBezTo>
                        <a:cubicBezTo>
                          <a:pt x="915" y="3906"/>
                          <a:pt x="1104" y="3940"/>
                          <a:pt x="1279" y="3940"/>
                        </a:cubicBezTo>
                        <a:cubicBezTo>
                          <a:pt x="2055" y="3940"/>
                          <a:pt x="2551" y="3269"/>
                          <a:pt x="2424" y="2989"/>
                        </a:cubicBezTo>
                        <a:cubicBezTo>
                          <a:pt x="2269" y="2646"/>
                          <a:pt x="3015" y="1963"/>
                          <a:pt x="2454" y="1716"/>
                        </a:cubicBezTo>
                        <a:cubicBezTo>
                          <a:pt x="1896" y="1466"/>
                          <a:pt x="2579" y="1281"/>
                          <a:pt x="1989" y="377"/>
                        </a:cubicBezTo>
                        <a:cubicBezTo>
                          <a:pt x="1808" y="101"/>
                          <a:pt x="1612" y="1"/>
                          <a:pt x="1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4" name="Google Shape;244;p5"/>
                  <p:cNvSpPr/>
                  <p:nvPr/>
                </p:nvSpPr>
                <p:spPr>
                  <a:xfrm>
                    <a:off x="5820506" y="4435647"/>
                    <a:ext cx="11127" cy="406061"/>
                  </a:xfrm>
                  <a:custGeom>
                    <a:avLst/>
                    <a:gdLst/>
                    <a:ahLst/>
                    <a:cxnLst/>
                    <a:rect l="l" t="t" r="r" b="b"/>
                    <a:pathLst>
                      <a:path w="126" h="4598" extrusionOk="0">
                        <a:moveTo>
                          <a:pt x="63" y="0"/>
                        </a:moveTo>
                        <a:lnTo>
                          <a:pt x="1" y="4597"/>
                        </a:lnTo>
                        <a:lnTo>
                          <a:pt x="126" y="4597"/>
                        </a:lnTo>
                        <a:lnTo>
                          <a:pt x="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5" name="Google Shape;245;p5"/>
                  <p:cNvSpPr/>
                  <p:nvPr/>
                </p:nvSpPr>
                <p:spPr>
                  <a:xfrm>
                    <a:off x="5820859" y="4528551"/>
                    <a:ext cx="68442" cy="139534"/>
                  </a:xfrm>
                  <a:custGeom>
                    <a:avLst/>
                    <a:gdLst/>
                    <a:ahLst/>
                    <a:cxnLst/>
                    <a:rect l="l" t="t" r="r" b="b"/>
                    <a:pathLst>
                      <a:path w="775" h="1580" extrusionOk="0">
                        <a:moveTo>
                          <a:pt x="531" y="0"/>
                        </a:moveTo>
                        <a:cubicBezTo>
                          <a:pt x="531" y="0"/>
                          <a:pt x="537" y="3"/>
                          <a:pt x="551" y="6"/>
                        </a:cubicBezTo>
                        <a:cubicBezTo>
                          <a:pt x="564" y="10"/>
                          <a:pt x="583" y="13"/>
                          <a:pt x="606" y="26"/>
                        </a:cubicBezTo>
                        <a:cubicBezTo>
                          <a:pt x="617" y="33"/>
                          <a:pt x="630" y="40"/>
                          <a:pt x="643" y="46"/>
                        </a:cubicBezTo>
                        <a:cubicBezTo>
                          <a:pt x="653" y="56"/>
                          <a:pt x="666" y="66"/>
                          <a:pt x="679" y="76"/>
                        </a:cubicBezTo>
                        <a:cubicBezTo>
                          <a:pt x="693" y="89"/>
                          <a:pt x="705" y="102"/>
                          <a:pt x="716" y="119"/>
                        </a:cubicBezTo>
                        <a:cubicBezTo>
                          <a:pt x="722" y="139"/>
                          <a:pt x="732" y="155"/>
                          <a:pt x="739" y="175"/>
                        </a:cubicBezTo>
                        <a:cubicBezTo>
                          <a:pt x="752" y="215"/>
                          <a:pt x="749" y="264"/>
                          <a:pt x="745" y="310"/>
                        </a:cubicBezTo>
                        <a:cubicBezTo>
                          <a:pt x="739" y="359"/>
                          <a:pt x="725" y="409"/>
                          <a:pt x="709" y="458"/>
                        </a:cubicBezTo>
                        <a:cubicBezTo>
                          <a:pt x="673" y="561"/>
                          <a:pt x="620" y="663"/>
                          <a:pt x="560" y="762"/>
                        </a:cubicBezTo>
                        <a:cubicBezTo>
                          <a:pt x="442" y="959"/>
                          <a:pt x="300" y="1145"/>
                          <a:pt x="188" y="1279"/>
                        </a:cubicBezTo>
                        <a:cubicBezTo>
                          <a:pt x="79" y="1411"/>
                          <a:pt x="0" y="1497"/>
                          <a:pt x="0" y="1497"/>
                        </a:cubicBezTo>
                        <a:lnTo>
                          <a:pt x="92" y="1580"/>
                        </a:lnTo>
                        <a:cubicBezTo>
                          <a:pt x="92" y="1580"/>
                          <a:pt x="168" y="1487"/>
                          <a:pt x="270" y="1343"/>
                        </a:cubicBezTo>
                        <a:cubicBezTo>
                          <a:pt x="376" y="1200"/>
                          <a:pt x="507" y="1002"/>
                          <a:pt x="613" y="795"/>
                        </a:cubicBezTo>
                        <a:cubicBezTo>
                          <a:pt x="670" y="690"/>
                          <a:pt x="716" y="580"/>
                          <a:pt x="745" y="472"/>
                        </a:cubicBezTo>
                        <a:cubicBezTo>
                          <a:pt x="761" y="419"/>
                          <a:pt x="769" y="363"/>
                          <a:pt x="775" y="314"/>
                        </a:cubicBezTo>
                        <a:cubicBezTo>
                          <a:pt x="775" y="261"/>
                          <a:pt x="772" y="211"/>
                          <a:pt x="755" y="168"/>
                        </a:cubicBezTo>
                        <a:cubicBezTo>
                          <a:pt x="752" y="148"/>
                          <a:pt x="735" y="128"/>
                          <a:pt x="725" y="112"/>
                        </a:cubicBezTo>
                        <a:cubicBezTo>
                          <a:pt x="716" y="96"/>
                          <a:pt x="699" y="82"/>
                          <a:pt x="689" y="69"/>
                        </a:cubicBezTo>
                        <a:cubicBezTo>
                          <a:pt x="673" y="56"/>
                          <a:pt x="659" y="46"/>
                          <a:pt x="646" y="40"/>
                        </a:cubicBezTo>
                        <a:cubicBezTo>
                          <a:pt x="633" y="33"/>
                          <a:pt x="620" y="26"/>
                          <a:pt x="606" y="23"/>
                        </a:cubicBezTo>
                        <a:cubicBezTo>
                          <a:pt x="583" y="10"/>
                          <a:pt x="564" y="10"/>
                          <a:pt x="551" y="3"/>
                        </a:cubicBezTo>
                        <a:cubicBezTo>
                          <a:pt x="538" y="0"/>
                          <a:pt x="531" y="0"/>
                          <a:pt x="5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6" name="Google Shape;246;p5"/>
                  <p:cNvSpPr/>
                  <p:nvPr/>
                </p:nvSpPr>
                <p:spPr>
                  <a:xfrm>
                    <a:off x="5763456" y="4468234"/>
                    <a:ext cx="68531" cy="139269"/>
                  </a:xfrm>
                  <a:custGeom>
                    <a:avLst/>
                    <a:gdLst/>
                    <a:ahLst/>
                    <a:cxnLst/>
                    <a:rect l="l" t="t" r="r" b="b"/>
                    <a:pathLst>
                      <a:path w="776" h="1577" extrusionOk="0">
                        <a:moveTo>
                          <a:pt x="244" y="0"/>
                        </a:moveTo>
                        <a:cubicBezTo>
                          <a:pt x="244" y="0"/>
                          <a:pt x="238" y="0"/>
                          <a:pt x="224" y="3"/>
                        </a:cubicBezTo>
                        <a:cubicBezTo>
                          <a:pt x="212" y="7"/>
                          <a:pt x="192" y="10"/>
                          <a:pt x="168" y="20"/>
                        </a:cubicBezTo>
                        <a:cubicBezTo>
                          <a:pt x="155" y="27"/>
                          <a:pt x="142" y="33"/>
                          <a:pt x="128" y="37"/>
                        </a:cubicBezTo>
                        <a:cubicBezTo>
                          <a:pt x="116" y="47"/>
                          <a:pt x="102" y="56"/>
                          <a:pt x="86" y="67"/>
                        </a:cubicBezTo>
                        <a:cubicBezTo>
                          <a:pt x="73" y="79"/>
                          <a:pt x="60" y="93"/>
                          <a:pt x="46" y="109"/>
                        </a:cubicBezTo>
                        <a:cubicBezTo>
                          <a:pt x="37" y="129"/>
                          <a:pt x="23" y="146"/>
                          <a:pt x="20" y="169"/>
                        </a:cubicBezTo>
                        <a:cubicBezTo>
                          <a:pt x="0" y="211"/>
                          <a:pt x="0" y="261"/>
                          <a:pt x="0" y="314"/>
                        </a:cubicBezTo>
                        <a:cubicBezTo>
                          <a:pt x="3" y="363"/>
                          <a:pt x="14" y="419"/>
                          <a:pt x="30" y="472"/>
                        </a:cubicBezTo>
                        <a:cubicBezTo>
                          <a:pt x="60" y="577"/>
                          <a:pt x="106" y="686"/>
                          <a:pt x="162" y="792"/>
                        </a:cubicBezTo>
                        <a:cubicBezTo>
                          <a:pt x="267" y="1003"/>
                          <a:pt x="399" y="1198"/>
                          <a:pt x="501" y="1342"/>
                        </a:cubicBezTo>
                        <a:cubicBezTo>
                          <a:pt x="607" y="1484"/>
                          <a:pt x="679" y="1577"/>
                          <a:pt x="679" y="1577"/>
                        </a:cubicBezTo>
                        <a:lnTo>
                          <a:pt x="775" y="1498"/>
                        </a:lnTo>
                        <a:cubicBezTo>
                          <a:pt x="775" y="1498"/>
                          <a:pt x="696" y="1412"/>
                          <a:pt x="588" y="1280"/>
                        </a:cubicBezTo>
                        <a:cubicBezTo>
                          <a:pt x="475" y="1145"/>
                          <a:pt x="333" y="960"/>
                          <a:pt x="215" y="762"/>
                        </a:cubicBezTo>
                        <a:cubicBezTo>
                          <a:pt x="155" y="663"/>
                          <a:pt x="102" y="561"/>
                          <a:pt x="66" y="458"/>
                        </a:cubicBezTo>
                        <a:cubicBezTo>
                          <a:pt x="46" y="409"/>
                          <a:pt x="37" y="359"/>
                          <a:pt x="30" y="310"/>
                        </a:cubicBezTo>
                        <a:cubicBezTo>
                          <a:pt x="26" y="261"/>
                          <a:pt x="23" y="215"/>
                          <a:pt x="37" y="175"/>
                        </a:cubicBezTo>
                        <a:cubicBezTo>
                          <a:pt x="40" y="152"/>
                          <a:pt x="53" y="135"/>
                          <a:pt x="60" y="119"/>
                        </a:cubicBezTo>
                        <a:cubicBezTo>
                          <a:pt x="69" y="102"/>
                          <a:pt x="83" y="90"/>
                          <a:pt x="96" y="76"/>
                        </a:cubicBezTo>
                        <a:cubicBezTo>
                          <a:pt x="109" y="67"/>
                          <a:pt x="122" y="53"/>
                          <a:pt x="132" y="47"/>
                        </a:cubicBezTo>
                        <a:cubicBezTo>
                          <a:pt x="145" y="37"/>
                          <a:pt x="159" y="30"/>
                          <a:pt x="168" y="27"/>
                        </a:cubicBezTo>
                        <a:cubicBezTo>
                          <a:pt x="192" y="14"/>
                          <a:pt x="212" y="10"/>
                          <a:pt x="224" y="7"/>
                        </a:cubicBezTo>
                        <a:cubicBezTo>
                          <a:pt x="238" y="0"/>
                          <a:pt x="244" y="0"/>
                          <a:pt x="2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247" name="Google Shape;247;p5"/>
              <p:cNvGrpSpPr/>
              <p:nvPr/>
            </p:nvGrpSpPr>
            <p:grpSpPr>
              <a:xfrm>
                <a:off x="39" y="-9596"/>
                <a:ext cx="9143568" cy="3483084"/>
                <a:chOff x="262312" y="450905"/>
                <a:chExt cx="8126894" cy="3040667"/>
              </a:xfrm>
            </p:grpSpPr>
            <p:sp>
              <p:nvSpPr>
                <p:cNvPr id="248" name="Google Shape;248;p5"/>
                <p:cNvSpPr/>
                <p:nvPr/>
              </p:nvSpPr>
              <p:spPr>
                <a:xfrm>
                  <a:off x="556743" y="2728733"/>
                  <a:ext cx="50780" cy="50691"/>
                </a:xfrm>
                <a:custGeom>
                  <a:avLst/>
                  <a:gdLst/>
                  <a:ahLst/>
                  <a:cxnLst/>
                  <a:rect l="l" t="t" r="r" b="b"/>
                  <a:pathLst>
                    <a:path w="575" h="574" extrusionOk="0">
                      <a:moveTo>
                        <a:pt x="288" y="0"/>
                      </a:moveTo>
                      <a:cubicBezTo>
                        <a:pt x="130" y="0"/>
                        <a:pt x="1" y="129"/>
                        <a:pt x="1" y="287"/>
                      </a:cubicBezTo>
                      <a:cubicBezTo>
                        <a:pt x="1" y="446"/>
                        <a:pt x="130" y="574"/>
                        <a:pt x="288" y="574"/>
                      </a:cubicBezTo>
                      <a:cubicBezTo>
                        <a:pt x="446" y="574"/>
                        <a:pt x="574" y="446"/>
                        <a:pt x="574" y="287"/>
                      </a:cubicBezTo>
                      <a:cubicBezTo>
                        <a:pt x="574" y="129"/>
                        <a:pt x="446" y="0"/>
                        <a:pt x="288"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9" name="Google Shape;249;p5"/>
                <p:cNvSpPr/>
                <p:nvPr/>
              </p:nvSpPr>
              <p:spPr>
                <a:xfrm>
                  <a:off x="7091905" y="517315"/>
                  <a:ext cx="50780" cy="50780"/>
                </a:xfrm>
                <a:custGeom>
                  <a:avLst/>
                  <a:gdLst/>
                  <a:ahLst/>
                  <a:cxnLst/>
                  <a:rect l="l" t="t" r="r" b="b"/>
                  <a:pathLst>
                    <a:path w="575" h="575" extrusionOk="0">
                      <a:moveTo>
                        <a:pt x="287" y="1"/>
                      </a:moveTo>
                      <a:cubicBezTo>
                        <a:pt x="129" y="1"/>
                        <a:pt x="1" y="129"/>
                        <a:pt x="1" y="287"/>
                      </a:cubicBezTo>
                      <a:cubicBezTo>
                        <a:pt x="1" y="446"/>
                        <a:pt x="129" y="575"/>
                        <a:pt x="287" y="575"/>
                      </a:cubicBezTo>
                      <a:cubicBezTo>
                        <a:pt x="446" y="575"/>
                        <a:pt x="575" y="446"/>
                        <a:pt x="575" y="287"/>
                      </a:cubicBezTo>
                      <a:cubicBezTo>
                        <a:pt x="575" y="129"/>
                        <a:pt x="446" y="1"/>
                        <a:pt x="287"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0" name="Google Shape;250;p5"/>
                <p:cNvSpPr/>
                <p:nvPr/>
              </p:nvSpPr>
              <p:spPr>
                <a:xfrm>
                  <a:off x="5459815" y="1471172"/>
                  <a:ext cx="63232" cy="63232"/>
                </a:xfrm>
                <a:custGeom>
                  <a:avLst/>
                  <a:gdLst/>
                  <a:ahLst/>
                  <a:cxnLst/>
                  <a:rect l="l" t="t" r="r" b="b"/>
                  <a:pathLst>
                    <a:path w="716" h="716" extrusionOk="0">
                      <a:moveTo>
                        <a:pt x="357" y="0"/>
                      </a:moveTo>
                      <a:cubicBezTo>
                        <a:pt x="159" y="0"/>
                        <a:pt x="0" y="162"/>
                        <a:pt x="0" y="360"/>
                      </a:cubicBezTo>
                      <a:cubicBezTo>
                        <a:pt x="0" y="558"/>
                        <a:pt x="159" y="716"/>
                        <a:pt x="357" y="716"/>
                      </a:cubicBezTo>
                      <a:cubicBezTo>
                        <a:pt x="554" y="716"/>
                        <a:pt x="716" y="558"/>
                        <a:pt x="716" y="360"/>
                      </a:cubicBezTo>
                      <a:cubicBezTo>
                        <a:pt x="716" y="162"/>
                        <a:pt x="554" y="0"/>
                        <a:pt x="357"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1" name="Google Shape;251;p5"/>
                <p:cNvSpPr/>
                <p:nvPr/>
              </p:nvSpPr>
              <p:spPr>
                <a:xfrm>
                  <a:off x="7988888" y="1277769"/>
                  <a:ext cx="47600" cy="47512"/>
                </a:xfrm>
                <a:custGeom>
                  <a:avLst/>
                  <a:gdLst/>
                  <a:ahLst/>
                  <a:cxnLst/>
                  <a:rect l="l" t="t" r="r" b="b"/>
                  <a:pathLst>
                    <a:path w="539" h="538" extrusionOk="0">
                      <a:moveTo>
                        <a:pt x="268" y="0"/>
                      </a:moveTo>
                      <a:cubicBezTo>
                        <a:pt x="120" y="0"/>
                        <a:pt x="1" y="119"/>
                        <a:pt x="1" y="267"/>
                      </a:cubicBezTo>
                      <a:cubicBezTo>
                        <a:pt x="1" y="416"/>
                        <a:pt x="120" y="538"/>
                        <a:pt x="268" y="538"/>
                      </a:cubicBezTo>
                      <a:cubicBezTo>
                        <a:pt x="416" y="538"/>
                        <a:pt x="538" y="416"/>
                        <a:pt x="538" y="267"/>
                      </a:cubicBezTo>
                      <a:cubicBezTo>
                        <a:pt x="538" y="119"/>
                        <a:pt x="416" y="0"/>
                        <a:pt x="268"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2" name="Google Shape;252;p5"/>
                <p:cNvSpPr/>
                <p:nvPr/>
              </p:nvSpPr>
              <p:spPr>
                <a:xfrm>
                  <a:off x="3028856" y="1475764"/>
                  <a:ext cx="38769" cy="39211"/>
                </a:xfrm>
                <a:custGeom>
                  <a:avLst/>
                  <a:gdLst/>
                  <a:ahLst/>
                  <a:cxnLst/>
                  <a:rect l="l" t="t" r="r" b="b"/>
                  <a:pathLst>
                    <a:path w="439" h="444" extrusionOk="0">
                      <a:moveTo>
                        <a:pt x="221" y="1"/>
                      </a:moveTo>
                      <a:cubicBezTo>
                        <a:pt x="99" y="1"/>
                        <a:pt x="0" y="100"/>
                        <a:pt x="0" y="221"/>
                      </a:cubicBezTo>
                      <a:cubicBezTo>
                        <a:pt x="0" y="344"/>
                        <a:pt x="99" y="443"/>
                        <a:pt x="221" y="443"/>
                      </a:cubicBezTo>
                      <a:cubicBezTo>
                        <a:pt x="343" y="443"/>
                        <a:pt x="439" y="344"/>
                        <a:pt x="439" y="221"/>
                      </a:cubicBezTo>
                      <a:cubicBezTo>
                        <a:pt x="439" y="100"/>
                        <a:pt x="343" y="1"/>
                        <a:pt x="221"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253;p5"/>
                <p:cNvSpPr/>
                <p:nvPr/>
              </p:nvSpPr>
              <p:spPr>
                <a:xfrm>
                  <a:off x="3045988" y="2259797"/>
                  <a:ext cx="38858" cy="38858"/>
                </a:xfrm>
                <a:custGeom>
                  <a:avLst/>
                  <a:gdLst/>
                  <a:ahLst/>
                  <a:cxnLst/>
                  <a:rect l="l" t="t" r="r" b="b"/>
                  <a:pathLst>
                    <a:path w="440" h="440" extrusionOk="0">
                      <a:moveTo>
                        <a:pt x="222" y="1"/>
                      </a:moveTo>
                      <a:cubicBezTo>
                        <a:pt x="100" y="1"/>
                        <a:pt x="1" y="97"/>
                        <a:pt x="1" y="218"/>
                      </a:cubicBezTo>
                      <a:cubicBezTo>
                        <a:pt x="1" y="340"/>
                        <a:pt x="100" y="439"/>
                        <a:pt x="222" y="439"/>
                      </a:cubicBezTo>
                      <a:cubicBezTo>
                        <a:pt x="340" y="439"/>
                        <a:pt x="439" y="340"/>
                        <a:pt x="439" y="218"/>
                      </a:cubicBezTo>
                      <a:cubicBezTo>
                        <a:pt x="439" y="97"/>
                        <a:pt x="340" y="1"/>
                        <a:pt x="222"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254;p5"/>
                <p:cNvSpPr/>
                <p:nvPr/>
              </p:nvSpPr>
              <p:spPr>
                <a:xfrm>
                  <a:off x="1031243" y="1086132"/>
                  <a:ext cx="38769" cy="38769"/>
                </a:xfrm>
                <a:custGeom>
                  <a:avLst/>
                  <a:gdLst/>
                  <a:ahLst/>
                  <a:cxnLst/>
                  <a:rect l="l" t="t" r="r" b="b"/>
                  <a:pathLst>
                    <a:path w="439" h="439" extrusionOk="0">
                      <a:moveTo>
                        <a:pt x="221" y="0"/>
                      </a:moveTo>
                      <a:cubicBezTo>
                        <a:pt x="99" y="0"/>
                        <a:pt x="0" y="96"/>
                        <a:pt x="0" y="218"/>
                      </a:cubicBezTo>
                      <a:cubicBezTo>
                        <a:pt x="0" y="340"/>
                        <a:pt x="99" y="439"/>
                        <a:pt x="221" y="439"/>
                      </a:cubicBezTo>
                      <a:cubicBezTo>
                        <a:pt x="343" y="439"/>
                        <a:pt x="439" y="340"/>
                        <a:pt x="439" y="218"/>
                      </a:cubicBezTo>
                      <a:cubicBezTo>
                        <a:pt x="439" y="96"/>
                        <a:pt x="343" y="0"/>
                        <a:pt x="221"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255;p5"/>
                <p:cNvSpPr/>
                <p:nvPr/>
              </p:nvSpPr>
              <p:spPr>
                <a:xfrm>
                  <a:off x="310883" y="3452802"/>
                  <a:ext cx="38946" cy="38769"/>
                </a:xfrm>
                <a:custGeom>
                  <a:avLst/>
                  <a:gdLst/>
                  <a:ahLst/>
                  <a:cxnLst/>
                  <a:rect l="l" t="t" r="r" b="b"/>
                  <a:pathLst>
                    <a:path w="441" h="439" extrusionOk="0">
                      <a:moveTo>
                        <a:pt x="218" y="0"/>
                      </a:moveTo>
                      <a:cubicBezTo>
                        <a:pt x="100" y="0"/>
                        <a:pt x="1" y="99"/>
                        <a:pt x="1" y="221"/>
                      </a:cubicBezTo>
                      <a:cubicBezTo>
                        <a:pt x="1" y="343"/>
                        <a:pt x="100" y="439"/>
                        <a:pt x="218" y="439"/>
                      </a:cubicBezTo>
                      <a:cubicBezTo>
                        <a:pt x="341" y="439"/>
                        <a:pt x="440" y="343"/>
                        <a:pt x="440" y="221"/>
                      </a:cubicBezTo>
                      <a:cubicBezTo>
                        <a:pt x="440" y="99"/>
                        <a:pt x="341" y="0"/>
                        <a:pt x="218"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256;p5"/>
                <p:cNvSpPr/>
                <p:nvPr/>
              </p:nvSpPr>
              <p:spPr>
                <a:xfrm>
                  <a:off x="1785514" y="478282"/>
                  <a:ext cx="38769" cy="38857"/>
                </a:xfrm>
                <a:custGeom>
                  <a:avLst/>
                  <a:gdLst/>
                  <a:ahLst/>
                  <a:cxnLst/>
                  <a:rect l="l" t="t" r="r" b="b"/>
                  <a:pathLst>
                    <a:path w="439" h="440" extrusionOk="0">
                      <a:moveTo>
                        <a:pt x="218" y="0"/>
                      </a:moveTo>
                      <a:cubicBezTo>
                        <a:pt x="96" y="0"/>
                        <a:pt x="0" y="99"/>
                        <a:pt x="0" y="218"/>
                      </a:cubicBezTo>
                      <a:cubicBezTo>
                        <a:pt x="0" y="341"/>
                        <a:pt x="96" y="440"/>
                        <a:pt x="218" y="440"/>
                      </a:cubicBezTo>
                      <a:cubicBezTo>
                        <a:pt x="340" y="440"/>
                        <a:pt x="439" y="341"/>
                        <a:pt x="439" y="218"/>
                      </a:cubicBezTo>
                      <a:cubicBezTo>
                        <a:pt x="439" y="99"/>
                        <a:pt x="340" y="0"/>
                        <a:pt x="218"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257;p5"/>
                <p:cNvSpPr/>
                <p:nvPr/>
              </p:nvSpPr>
              <p:spPr>
                <a:xfrm>
                  <a:off x="3563849" y="3359545"/>
                  <a:ext cx="38769" cy="38769"/>
                </a:xfrm>
                <a:custGeom>
                  <a:avLst/>
                  <a:gdLst/>
                  <a:ahLst/>
                  <a:cxnLst/>
                  <a:rect l="l" t="t" r="r" b="b"/>
                  <a:pathLst>
                    <a:path w="439" h="439" extrusionOk="0">
                      <a:moveTo>
                        <a:pt x="218" y="0"/>
                      </a:moveTo>
                      <a:cubicBezTo>
                        <a:pt x="99" y="0"/>
                        <a:pt x="0" y="99"/>
                        <a:pt x="0" y="221"/>
                      </a:cubicBezTo>
                      <a:cubicBezTo>
                        <a:pt x="0" y="344"/>
                        <a:pt x="99" y="439"/>
                        <a:pt x="218" y="439"/>
                      </a:cubicBezTo>
                      <a:cubicBezTo>
                        <a:pt x="340" y="439"/>
                        <a:pt x="439" y="344"/>
                        <a:pt x="439" y="221"/>
                      </a:cubicBezTo>
                      <a:cubicBezTo>
                        <a:pt x="439" y="99"/>
                        <a:pt x="340" y="0"/>
                        <a:pt x="218"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258;p5"/>
                <p:cNvSpPr/>
                <p:nvPr/>
              </p:nvSpPr>
              <p:spPr>
                <a:xfrm>
                  <a:off x="3212897" y="2807949"/>
                  <a:ext cx="23668" cy="23668"/>
                </a:xfrm>
                <a:custGeom>
                  <a:avLst/>
                  <a:gdLst/>
                  <a:ahLst/>
                  <a:cxnLst/>
                  <a:rect l="l" t="t" r="r" b="b"/>
                  <a:pathLst>
                    <a:path w="268" h="268" extrusionOk="0">
                      <a:moveTo>
                        <a:pt x="132" y="1"/>
                      </a:moveTo>
                      <a:cubicBezTo>
                        <a:pt x="60" y="1"/>
                        <a:pt x="0" y="60"/>
                        <a:pt x="0" y="132"/>
                      </a:cubicBezTo>
                      <a:cubicBezTo>
                        <a:pt x="0" y="208"/>
                        <a:pt x="60" y="267"/>
                        <a:pt x="132" y="267"/>
                      </a:cubicBezTo>
                      <a:cubicBezTo>
                        <a:pt x="208" y="267"/>
                        <a:pt x="268" y="208"/>
                        <a:pt x="268" y="132"/>
                      </a:cubicBezTo>
                      <a:cubicBezTo>
                        <a:pt x="268" y="60"/>
                        <a:pt x="208" y="1"/>
                        <a:pt x="132"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259;p5"/>
                <p:cNvSpPr/>
                <p:nvPr/>
              </p:nvSpPr>
              <p:spPr>
                <a:xfrm>
                  <a:off x="463839" y="1536081"/>
                  <a:ext cx="23668" cy="23668"/>
                </a:xfrm>
                <a:custGeom>
                  <a:avLst/>
                  <a:gdLst/>
                  <a:ahLst/>
                  <a:cxnLst/>
                  <a:rect l="l" t="t" r="r" b="b"/>
                  <a:pathLst>
                    <a:path w="268" h="268" extrusionOk="0">
                      <a:moveTo>
                        <a:pt x="136" y="1"/>
                      </a:moveTo>
                      <a:cubicBezTo>
                        <a:pt x="60" y="1"/>
                        <a:pt x="1" y="60"/>
                        <a:pt x="1" y="132"/>
                      </a:cubicBezTo>
                      <a:cubicBezTo>
                        <a:pt x="1" y="208"/>
                        <a:pt x="60" y="267"/>
                        <a:pt x="136" y="267"/>
                      </a:cubicBezTo>
                      <a:cubicBezTo>
                        <a:pt x="208" y="267"/>
                        <a:pt x="267" y="208"/>
                        <a:pt x="267" y="132"/>
                      </a:cubicBezTo>
                      <a:cubicBezTo>
                        <a:pt x="267" y="60"/>
                        <a:pt x="208" y="1"/>
                        <a:pt x="136"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260;p5"/>
                <p:cNvSpPr/>
                <p:nvPr/>
              </p:nvSpPr>
              <p:spPr>
                <a:xfrm>
                  <a:off x="2042943" y="1298964"/>
                  <a:ext cx="23668" cy="23756"/>
                </a:xfrm>
                <a:custGeom>
                  <a:avLst/>
                  <a:gdLst/>
                  <a:ahLst/>
                  <a:cxnLst/>
                  <a:rect l="l" t="t" r="r" b="b"/>
                  <a:pathLst>
                    <a:path w="268" h="269" extrusionOk="0">
                      <a:moveTo>
                        <a:pt x="132" y="1"/>
                      </a:moveTo>
                      <a:cubicBezTo>
                        <a:pt x="60" y="1"/>
                        <a:pt x="1" y="60"/>
                        <a:pt x="1" y="136"/>
                      </a:cubicBezTo>
                      <a:cubicBezTo>
                        <a:pt x="1" y="209"/>
                        <a:pt x="60" y="268"/>
                        <a:pt x="132" y="268"/>
                      </a:cubicBezTo>
                      <a:cubicBezTo>
                        <a:pt x="208" y="268"/>
                        <a:pt x="268" y="209"/>
                        <a:pt x="268" y="136"/>
                      </a:cubicBezTo>
                      <a:cubicBezTo>
                        <a:pt x="268" y="60"/>
                        <a:pt x="208" y="1"/>
                        <a:pt x="132"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261;p5"/>
                <p:cNvSpPr/>
                <p:nvPr/>
              </p:nvSpPr>
              <p:spPr>
                <a:xfrm>
                  <a:off x="3672737" y="1217452"/>
                  <a:ext cx="23668" cy="23668"/>
                </a:xfrm>
                <a:custGeom>
                  <a:avLst/>
                  <a:gdLst/>
                  <a:ahLst/>
                  <a:cxnLst/>
                  <a:rect l="l" t="t" r="r" b="b"/>
                  <a:pathLst>
                    <a:path w="268" h="268" extrusionOk="0">
                      <a:moveTo>
                        <a:pt x="133" y="0"/>
                      </a:moveTo>
                      <a:cubicBezTo>
                        <a:pt x="60" y="0"/>
                        <a:pt x="0" y="60"/>
                        <a:pt x="0" y="132"/>
                      </a:cubicBezTo>
                      <a:cubicBezTo>
                        <a:pt x="0" y="208"/>
                        <a:pt x="60" y="268"/>
                        <a:pt x="133" y="268"/>
                      </a:cubicBezTo>
                      <a:cubicBezTo>
                        <a:pt x="209" y="268"/>
                        <a:pt x="268" y="208"/>
                        <a:pt x="268" y="132"/>
                      </a:cubicBezTo>
                      <a:cubicBezTo>
                        <a:pt x="268" y="60"/>
                        <a:pt x="209" y="0"/>
                        <a:pt x="133"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262;p5"/>
                <p:cNvSpPr/>
                <p:nvPr/>
              </p:nvSpPr>
              <p:spPr>
                <a:xfrm>
                  <a:off x="4865653" y="1228579"/>
                  <a:ext cx="23668" cy="23933"/>
                </a:xfrm>
                <a:custGeom>
                  <a:avLst/>
                  <a:gdLst/>
                  <a:ahLst/>
                  <a:cxnLst/>
                  <a:rect l="l" t="t" r="r" b="b"/>
                  <a:pathLst>
                    <a:path w="268" h="271" extrusionOk="0">
                      <a:moveTo>
                        <a:pt x="136" y="0"/>
                      </a:moveTo>
                      <a:cubicBezTo>
                        <a:pt x="60" y="0"/>
                        <a:pt x="1" y="63"/>
                        <a:pt x="1" y="135"/>
                      </a:cubicBezTo>
                      <a:cubicBezTo>
                        <a:pt x="1" y="207"/>
                        <a:pt x="60" y="270"/>
                        <a:pt x="136" y="270"/>
                      </a:cubicBezTo>
                      <a:cubicBezTo>
                        <a:pt x="208" y="270"/>
                        <a:pt x="267" y="207"/>
                        <a:pt x="267" y="135"/>
                      </a:cubicBezTo>
                      <a:cubicBezTo>
                        <a:pt x="267" y="63"/>
                        <a:pt x="208" y="0"/>
                        <a:pt x="136"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263;p5"/>
                <p:cNvSpPr/>
                <p:nvPr/>
              </p:nvSpPr>
              <p:spPr>
                <a:xfrm>
                  <a:off x="3098710" y="3332786"/>
                  <a:ext cx="23668" cy="23933"/>
                </a:xfrm>
                <a:custGeom>
                  <a:avLst/>
                  <a:gdLst/>
                  <a:ahLst/>
                  <a:cxnLst/>
                  <a:rect l="l" t="t" r="r" b="b"/>
                  <a:pathLst>
                    <a:path w="268" h="271" extrusionOk="0">
                      <a:moveTo>
                        <a:pt x="132" y="0"/>
                      </a:moveTo>
                      <a:cubicBezTo>
                        <a:pt x="60" y="0"/>
                        <a:pt x="1" y="63"/>
                        <a:pt x="1" y="136"/>
                      </a:cubicBezTo>
                      <a:cubicBezTo>
                        <a:pt x="1" y="208"/>
                        <a:pt x="60" y="271"/>
                        <a:pt x="132" y="271"/>
                      </a:cubicBezTo>
                      <a:cubicBezTo>
                        <a:pt x="208" y="271"/>
                        <a:pt x="267" y="208"/>
                        <a:pt x="267" y="136"/>
                      </a:cubicBezTo>
                      <a:cubicBezTo>
                        <a:pt x="267" y="63"/>
                        <a:pt x="208" y="0"/>
                        <a:pt x="132"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264;p5"/>
                <p:cNvSpPr/>
                <p:nvPr/>
              </p:nvSpPr>
              <p:spPr>
                <a:xfrm>
                  <a:off x="3852716" y="2657642"/>
                  <a:ext cx="23668" cy="23668"/>
                </a:xfrm>
                <a:custGeom>
                  <a:avLst/>
                  <a:gdLst/>
                  <a:ahLst/>
                  <a:cxnLst/>
                  <a:rect l="l" t="t" r="r" b="b"/>
                  <a:pathLst>
                    <a:path w="268" h="268" extrusionOk="0">
                      <a:moveTo>
                        <a:pt x="133" y="1"/>
                      </a:moveTo>
                      <a:cubicBezTo>
                        <a:pt x="60" y="1"/>
                        <a:pt x="0" y="60"/>
                        <a:pt x="0" y="132"/>
                      </a:cubicBezTo>
                      <a:cubicBezTo>
                        <a:pt x="0" y="208"/>
                        <a:pt x="60" y="268"/>
                        <a:pt x="133" y="268"/>
                      </a:cubicBezTo>
                      <a:cubicBezTo>
                        <a:pt x="209" y="268"/>
                        <a:pt x="268" y="208"/>
                        <a:pt x="268" y="132"/>
                      </a:cubicBezTo>
                      <a:cubicBezTo>
                        <a:pt x="268" y="60"/>
                        <a:pt x="209" y="1"/>
                        <a:pt x="133"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5" name="Google Shape;265;p5"/>
                <p:cNvSpPr/>
                <p:nvPr/>
              </p:nvSpPr>
              <p:spPr>
                <a:xfrm>
                  <a:off x="8365538" y="1881469"/>
                  <a:ext cx="23668" cy="23668"/>
                </a:xfrm>
                <a:custGeom>
                  <a:avLst/>
                  <a:gdLst/>
                  <a:ahLst/>
                  <a:cxnLst/>
                  <a:rect l="l" t="t" r="r" b="b"/>
                  <a:pathLst>
                    <a:path w="268" h="268" extrusionOk="0">
                      <a:moveTo>
                        <a:pt x="136" y="0"/>
                      </a:moveTo>
                      <a:cubicBezTo>
                        <a:pt x="63" y="0"/>
                        <a:pt x="0" y="60"/>
                        <a:pt x="0" y="133"/>
                      </a:cubicBezTo>
                      <a:cubicBezTo>
                        <a:pt x="0" y="209"/>
                        <a:pt x="63" y="268"/>
                        <a:pt x="136" y="268"/>
                      </a:cubicBezTo>
                      <a:cubicBezTo>
                        <a:pt x="208" y="268"/>
                        <a:pt x="267" y="209"/>
                        <a:pt x="267" y="133"/>
                      </a:cubicBezTo>
                      <a:cubicBezTo>
                        <a:pt x="267" y="60"/>
                        <a:pt x="208" y="0"/>
                        <a:pt x="136"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6" name="Google Shape;266;p5"/>
                <p:cNvSpPr/>
                <p:nvPr/>
              </p:nvSpPr>
              <p:spPr>
                <a:xfrm>
                  <a:off x="8286940" y="3378444"/>
                  <a:ext cx="23579" cy="23756"/>
                </a:xfrm>
                <a:custGeom>
                  <a:avLst/>
                  <a:gdLst/>
                  <a:ahLst/>
                  <a:cxnLst/>
                  <a:rect l="l" t="t" r="r" b="b"/>
                  <a:pathLst>
                    <a:path w="267" h="269" extrusionOk="0">
                      <a:moveTo>
                        <a:pt x="131" y="1"/>
                      </a:moveTo>
                      <a:cubicBezTo>
                        <a:pt x="59" y="1"/>
                        <a:pt x="0" y="60"/>
                        <a:pt x="0" y="136"/>
                      </a:cubicBezTo>
                      <a:cubicBezTo>
                        <a:pt x="0" y="209"/>
                        <a:pt x="59" y="268"/>
                        <a:pt x="131" y="268"/>
                      </a:cubicBezTo>
                      <a:cubicBezTo>
                        <a:pt x="207" y="268"/>
                        <a:pt x="267" y="209"/>
                        <a:pt x="267" y="136"/>
                      </a:cubicBezTo>
                      <a:cubicBezTo>
                        <a:pt x="267" y="60"/>
                        <a:pt x="207" y="1"/>
                        <a:pt x="131"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7" name="Google Shape;267;p5"/>
                <p:cNvSpPr/>
                <p:nvPr/>
              </p:nvSpPr>
              <p:spPr>
                <a:xfrm>
                  <a:off x="7888213" y="2208223"/>
                  <a:ext cx="23668" cy="23756"/>
                </a:xfrm>
                <a:custGeom>
                  <a:avLst/>
                  <a:gdLst/>
                  <a:ahLst/>
                  <a:cxnLst/>
                  <a:rect l="l" t="t" r="r" b="b"/>
                  <a:pathLst>
                    <a:path w="268" h="269" extrusionOk="0">
                      <a:moveTo>
                        <a:pt x="135" y="1"/>
                      </a:moveTo>
                      <a:cubicBezTo>
                        <a:pt x="60" y="1"/>
                        <a:pt x="0" y="60"/>
                        <a:pt x="0" y="133"/>
                      </a:cubicBezTo>
                      <a:cubicBezTo>
                        <a:pt x="0" y="209"/>
                        <a:pt x="60" y="268"/>
                        <a:pt x="135" y="268"/>
                      </a:cubicBezTo>
                      <a:cubicBezTo>
                        <a:pt x="208" y="268"/>
                        <a:pt x="267" y="209"/>
                        <a:pt x="267" y="133"/>
                      </a:cubicBezTo>
                      <a:cubicBezTo>
                        <a:pt x="267" y="60"/>
                        <a:pt x="208" y="1"/>
                        <a:pt x="135"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 name="Google Shape;268;p5"/>
                <p:cNvSpPr/>
                <p:nvPr/>
              </p:nvSpPr>
              <p:spPr>
                <a:xfrm>
                  <a:off x="7307739" y="1149893"/>
                  <a:ext cx="23668" cy="23668"/>
                </a:xfrm>
                <a:custGeom>
                  <a:avLst/>
                  <a:gdLst/>
                  <a:ahLst/>
                  <a:cxnLst/>
                  <a:rect l="l" t="t" r="r" b="b"/>
                  <a:pathLst>
                    <a:path w="268" h="268" extrusionOk="0">
                      <a:moveTo>
                        <a:pt x="132" y="1"/>
                      </a:moveTo>
                      <a:cubicBezTo>
                        <a:pt x="59" y="1"/>
                        <a:pt x="0" y="60"/>
                        <a:pt x="0" y="132"/>
                      </a:cubicBezTo>
                      <a:cubicBezTo>
                        <a:pt x="0" y="208"/>
                        <a:pt x="59" y="267"/>
                        <a:pt x="132" y="267"/>
                      </a:cubicBezTo>
                      <a:cubicBezTo>
                        <a:pt x="208" y="267"/>
                        <a:pt x="268" y="208"/>
                        <a:pt x="268" y="132"/>
                      </a:cubicBezTo>
                      <a:cubicBezTo>
                        <a:pt x="268" y="60"/>
                        <a:pt x="208" y="1"/>
                        <a:pt x="132"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 name="Google Shape;269;p5"/>
                <p:cNvSpPr/>
                <p:nvPr/>
              </p:nvSpPr>
              <p:spPr>
                <a:xfrm>
                  <a:off x="386037" y="946599"/>
                  <a:ext cx="23756" cy="23668"/>
                </a:xfrm>
                <a:custGeom>
                  <a:avLst/>
                  <a:gdLst/>
                  <a:ahLst/>
                  <a:cxnLst/>
                  <a:rect l="l" t="t" r="r" b="b"/>
                  <a:pathLst>
                    <a:path w="269" h="268" extrusionOk="0">
                      <a:moveTo>
                        <a:pt x="133" y="0"/>
                      </a:moveTo>
                      <a:cubicBezTo>
                        <a:pt x="60" y="0"/>
                        <a:pt x="1" y="60"/>
                        <a:pt x="1" y="136"/>
                      </a:cubicBezTo>
                      <a:cubicBezTo>
                        <a:pt x="1" y="208"/>
                        <a:pt x="60" y="268"/>
                        <a:pt x="133" y="268"/>
                      </a:cubicBezTo>
                      <a:cubicBezTo>
                        <a:pt x="209" y="268"/>
                        <a:pt x="268" y="208"/>
                        <a:pt x="268" y="136"/>
                      </a:cubicBezTo>
                      <a:cubicBezTo>
                        <a:pt x="268" y="60"/>
                        <a:pt x="209" y="0"/>
                        <a:pt x="133"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 name="Google Shape;270;p5"/>
                <p:cNvSpPr/>
                <p:nvPr/>
              </p:nvSpPr>
              <p:spPr>
                <a:xfrm>
                  <a:off x="262312" y="2027095"/>
                  <a:ext cx="23668" cy="23933"/>
                </a:xfrm>
                <a:custGeom>
                  <a:avLst/>
                  <a:gdLst/>
                  <a:ahLst/>
                  <a:cxnLst/>
                  <a:rect l="l" t="t" r="r" b="b"/>
                  <a:pathLst>
                    <a:path w="268" h="271" extrusionOk="0">
                      <a:moveTo>
                        <a:pt x="132" y="1"/>
                      </a:moveTo>
                      <a:cubicBezTo>
                        <a:pt x="60" y="1"/>
                        <a:pt x="1" y="63"/>
                        <a:pt x="1" y="136"/>
                      </a:cubicBezTo>
                      <a:cubicBezTo>
                        <a:pt x="1" y="208"/>
                        <a:pt x="60" y="271"/>
                        <a:pt x="132" y="271"/>
                      </a:cubicBezTo>
                      <a:cubicBezTo>
                        <a:pt x="208" y="271"/>
                        <a:pt x="267" y="208"/>
                        <a:pt x="267" y="136"/>
                      </a:cubicBezTo>
                      <a:cubicBezTo>
                        <a:pt x="267" y="63"/>
                        <a:pt x="208" y="1"/>
                        <a:pt x="132"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 name="Google Shape;271;p5"/>
                <p:cNvSpPr/>
                <p:nvPr/>
              </p:nvSpPr>
              <p:spPr>
                <a:xfrm>
                  <a:off x="5248926" y="1926596"/>
                  <a:ext cx="23668" cy="23756"/>
                </a:xfrm>
                <a:custGeom>
                  <a:avLst/>
                  <a:gdLst/>
                  <a:ahLst/>
                  <a:cxnLst/>
                  <a:rect l="l" t="t" r="r" b="b"/>
                  <a:pathLst>
                    <a:path w="268" h="269" extrusionOk="0">
                      <a:moveTo>
                        <a:pt x="136" y="1"/>
                      </a:moveTo>
                      <a:cubicBezTo>
                        <a:pt x="60" y="1"/>
                        <a:pt x="0" y="60"/>
                        <a:pt x="0" y="133"/>
                      </a:cubicBezTo>
                      <a:cubicBezTo>
                        <a:pt x="0" y="206"/>
                        <a:pt x="60" y="268"/>
                        <a:pt x="136" y="268"/>
                      </a:cubicBezTo>
                      <a:cubicBezTo>
                        <a:pt x="209" y="268"/>
                        <a:pt x="268" y="206"/>
                        <a:pt x="268" y="133"/>
                      </a:cubicBezTo>
                      <a:cubicBezTo>
                        <a:pt x="268" y="60"/>
                        <a:pt x="209" y="1"/>
                        <a:pt x="136"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 name="Google Shape;272;p5"/>
                <p:cNvSpPr/>
                <p:nvPr/>
              </p:nvSpPr>
              <p:spPr>
                <a:xfrm>
                  <a:off x="5382012" y="2792229"/>
                  <a:ext cx="23668" cy="23933"/>
                </a:xfrm>
                <a:custGeom>
                  <a:avLst/>
                  <a:gdLst/>
                  <a:ahLst/>
                  <a:cxnLst/>
                  <a:rect l="l" t="t" r="r" b="b"/>
                  <a:pathLst>
                    <a:path w="268" h="271" extrusionOk="0">
                      <a:moveTo>
                        <a:pt x="133" y="1"/>
                      </a:moveTo>
                      <a:cubicBezTo>
                        <a:pt x="60" y="1"/>
                        <a:pt x="0" y="63"/>
                        <a:pt x="0" y="135"/>
                      </a:cubicBezTo>
                      <a:cubicBezTo>
                        <a:pt x="0" y="208"/>
                        <a:pt x="60" y="271"/>
                        <a:pt x="133" y="271"/>
                      </a:cubicBezTo>
                      <a:cubicBezTo>
                        <a:pt x="209" y="271"/>
                        <a:pt x="268" y="208"/>
                        <a:pt x="268" y="135"/>
                      </a:cubicBezTo>
                      <a:cubicBezTo>
                        <a:pt x="268" y="63"/>
                        <a:pt x="209" y="1"/>
                        <a:pt x="133"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 name="Google Shape;273;p5"/>
                <p:cNvSpPr/>
                <p:nvPr/>
              </p:nvSpPr>
              <p:spPr>
                <a:xfrm>
                  <a:off x="7813059" y="3326340"/>
                  <a:ext cx="23933" cy="23668"/>
                </a:xfrm>
                <a:custGeom>
                  <a:avLst/>
                  <a:gdLst/>
                  <a:ahLst/>
                  <a:cxnLst/>
                  <a:rect l="l" t="t" r="r" b="b"/>
                  <a:pathLst>
                    <a:path w="271" h="268" extrusionOk="0">
                      <a:moveTo>
                        <a:pt x="135" y="0"/>
                      </a:moveTo>
                      <a:cubicBezTo>
                        <a:pt x="63" y="0"/>
                        <a:pt x="1" y="60"/>
                        <a:pt x="1" y="133"/>
                      </a:cubicBezTo>
                      <a:cubicBezTo>
                        <a:pt x="1" y="209"/>
                        <a:pt x="63" y="268"/>
                        <a:pt x="135" y="268"/>
                      </a:cubicBezTo>
                      <a:cubicBezTo>
                        <a:pt x="208" y="268"/>
                        <a:pt x="270" y="209"/>
                        <a:pt x="270" y="133"/>
                      </a:cubicBezTo>
                      <a:cubicBezTo>
                        <a:pt x="270" y="60"/>
                        <a:pt x="208" y="0"/>
                        <a:pt x="135"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 name="Google Shape;274;p5"/>
                <p:cNvSpPr/>
                <p:nvPr/>
              </p:nvSpPr>
              <p:spPr>
                <a:xfrm>
                  <a:off x="819736" y="450905"/>
                  <a:ext cx="38858" cy="39122"/>
                </a:xfrm>
                <a:custGeom>
                  <a:avLst/>
                  <a:gdLst/>
                  <a:ahLst/>
                  <a:cxnLst/>
                  <a:rect l="l" t="t" r="r" b="b"/>
                  <a:pathLst>
                    <a:path w="440" h="443" extrusionOk="0">
                      <a:moveTo>
                        <a:pt x="219" y="1"/>
                      </a:moveTo>
                      <a:cubicBezTo>
                        <a:pt x="96" y="1"/>
                        <a:pt x="1" y="100"/>
                        <a:pt x="1" y="222"/>
                      </a:cubicBezTo>
                      <a:cubicBezTo>
                        <a:pt x="1" y="343"/>
                        <a:pt x="96" y="442"/>
                        <a:pt x="219" y="442"/>
                      </a:cubicBezTo>
                      <a:cubicBezTo>
                        <a:pt x="340" y="442"/>
                        <a:pt x="439" y="343"/>
                        <a:pt x="439" y="222"/>
                      </a:cubicBezTo>
                      <a:cubicBezTo>
                        <a:pt x="439" y="100"/>
                        <a:pt x="340" y="1"/>
                        <a:pt x="219"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5" name="Google Shape;275;p5"/>
                <p:cNvSpPr/>
                <p:nvPr/>
              </p:nvSpPr>
              <p:spPr>
                <a:xfrm>
                  <a:off x="6190771" y="574365"/>
                  <a:ext cx="76744" cy="141653"/>
                </a:xfrm>
                <a:custGeom>
                  <a:avLst/>
                  <a:gdLst/>
                  <a:ahLst/>
                  <a:cxnLst/>
                  <a:rect l="l" t="t" r="r" b="b"/>
                  <a:pathLst>
                    <a:path w="869" h="1604" extrusionOk="0">
                      <a:moveTo>
                        <a:pt x="535" y="1"/>
                      </a:moveTo>
                      <a:lnTo>
                        <a:pt x="535" y="1"/>
                      </a:lnTo>
                      <a:cubicBezTo>
                        <a:pt x="410" y="710"/>
                        <a:pt x="1" y="733"/>
                        <a:pt x="1" y="733"/>
                      </a:cubicBezTo>
                      <a:cubicBezTo>
                        <a:pt x="430" y="763"/>
                        <a:pt x="506" y="1603"/>
                        <a:pt x="506" y="1603"/>
                      </a:cubicBezTo>
                      <a:cubicBezTo>
                        <a:pt x="453" y="690"/>
                        <a:pt x="835" y="670"/>
                        <a:pt x="868" y="670"/>
                      </a:cubicBezTo>
                      <a:cubicBezTo>
                        <a:pt x="526" y="631"/>
                        <a:pt x="535" y="1"/>
                        <a:pt x="535"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6" name="Google Shape;276;p5"/>
                <p:cNvSpPr/>
                <p:nvPr/>
              </p:nvSpPr>
              <p:spPr>
                <a:xfrm>
                  <a:off x="7186840" y="1628102"/>
                  <a:ext cx="107300" cy="185898"/>
                </a:xfrm>
                <a:custGeom>
                  <a:avLst/>
                  <a:gdLst/>
                  <a:ahLst/>
                  <a:cxnLst/>
                  <a:rect l="l" t="t" r="r" b="b"/>
                  <a:pathLst>
                    <a:path w="1215" h="2105" extrusionOk="0">
                      <a:moveTo>
                        <a:pt x="746" y="0"/>
                      </a:moveTo>
                      <a:lnTo>
                        <a:pt x="746" y="0"/>
                      </a:lnTo>
                      <a:cubicBezTo>
                        <a:pt x="574" y="934"/>
                        <a:pt x="1" y="960"/>
                        <a:pt x="1" y="960"/>
                      </a:cubicBezTo>
                      <a:cubicBezTo>
                        <a:pt x="601" y="1000"/>
                        <a:pt x="707" y="2105"/>
                        <a:pt x="707" y="2105"/>
                      </a:cubicBezTo>
                      <a:cubicBezTo>
                        <a:pt x="631" y="904"/>
                        <a:pt x="1165" y="881"/>
                        <a:pt x="1211" y="881"/>
                      </a:cubicBezTo>
                      <a:lnTo>
                        <a:pt x="1215" y="881"/>
                      </a:lnTo>
                      <a:cubicBezTo>
                        <a:pt x="733" y="828"/>
                        <a:pt x="746" y="1"/>
                        <a:pt x="746"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7" name="Google Shape;277;p5"/>
                <p:cNvSpPr/>
                <p:nvPr/>
              </p:nvSpPr>
              <p:spPr>
                <a:xfrm>
                  <a:off x="7306591" y="1767635"/>
                  <a:ext cx="51310" cy="88931"/>
                </a:xfrm>
                <a:custGeom>
                  <a:avLst/>
                  <a:gdLst/>
                  <a:ahLst/>
                  <a:cxnLst/>
                  <a:rect l="l" t="t" r="r" b="b"/>
                  <a:pathLst>
                    <a:path w="581" h="1007" extrusionOk="0">
                      <a:moveTo>
                        <a:pt x="357" y="0"/>
                      </a:moveTo>
                      <a:cubicBezTo>
                        <a:pt x="274" y="446"/>
                        <a:pt x="0" y="458"/>
                        <a:pt x="0" y="458"/>
                      </a:cubicBezTo>
                      <a:cubicBezTo>
                        <a:pt x="287" y="478"/>
                        <a:pt x="340" y="1006"/>
                        <a:pt x="340" y="1006"/>
                      </a:cubicBezTo>
                      <a:cubicBezTo>
                        <a:pt x="304" y="432"/>
                        <a:pt x="558" y="419"/>
                        <a:pt x="581" y="419"/>
                      </a:cubicBezTo>
                      <a:cubicBezTo>
                        <a:pt x="349" y="396"/>
                        <a:pt x="357" y="0"/>
                        <a:pt x="357"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8" name="Google Shape;278;p5"/>
                <p:cNvSpPr/>
                <p:nvPr/>
              </p:nvSpPr>
              <p:spPr>
                <a:xfrm>
                  <a:off x="1569945" y="1335967"/>
                  <a:ext cx="51398" cy="89196"/>
                </a:xfrm>
                <a:custGeom>
                  <a:avLst/>
                  <a:gdLst/>
                  <a:ahLst/>
                  <a:cxnLst/>
                  <a:rect l="l" t="t" r="r" b="b"/>
                  <a:pathLst>
                    <a:path w="582" h="1010" extrusionOk="0">
                      <a:moveTo>
                        <a:pt x="357" y="1"/>
                      </a:moveTo>
                      <a:cubicBezTo>
                        <a:pt x="275" y="449"/>
                        <a:pt x="1" y="463"/>
                        <a:pt x="1" y="463"/>
                      </a:cubicBezTo>
                      <a:cubicBezTo>
                        <a:pt x="287" y="479"/>
                        <a:pt x="341" y="1010"/>
                        <a:pt x="341" y="1010"/>
                      </a:cubicBezTo>
                      <a:cubicBezTo>
                        <a:pt x="304" y="433"/>
                        <a:pt x="558" y="423"/>
                        <a:pt x="581" y="423"/>
                      </a:cubicBezTo>
                      <a:cubicBezTo>
                        <a:pt x="354" y="396"/>
                        <a:pt x="357" y="1"/>
                        <a:pt x="357"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9" name="Google Shape;279;p5"/>
                <p:cNvSpPr/>
                <p:nvPr/>
              </p:nvSpPr>
              <p:spPr>
                <a:xfrm>
                  <a:off x="3095531" y="525440"/>
                  <a:ext cx="107211" cy="185986"/>
                </a:xfrm>
                <a:custGeom>
                  <a:avLst/>
                  <a:gdLst/>
                  <a:ahLst/>
                  <a:cxnLst/>
                  <a:rect l="l" t="t" r="r" b="b"/>
                  <a:pathLst>
                    <a:path w="1214" h="2106" extrusionOk="0">
                      <a:moveTo>
                        <a:pt x="465" y="1"/>
                      </a:moveTo>
                      <a:cubicBezTo>
                        <a:pt x="465" y="1"/>
                        <a:pt x="478" y="825"/>
                        <a:pt x="0" y="881"/>
                      </a:cubicBezTo>
                      <a:lnTo>
                        <a:pt x="3" y="881"/>
                      </a:lnTo>
                      <a:cubicBezTo>
                        <a:pt x="46" y="881"/>
                        <a:pt x="584" y="904"/>
                        <a:pt x="508" y="2105"/>
                      </a:cubicBezTo>
                      <a:cubicBezTo>
                        <a:pt x="508" y="2105"/>
                        <a:pt x="614" y="1000"/>
                        <a:pt x="1214" y="961"/>
                      </a:cubicBezTo>
                      <a:cubicBezTo>
                        <a:pt x="1214" y="961"/>
                        <a:pt x="640" y="934"/>
                        <a:pt x="465" y="1"/>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0" name="Google Shape;280;p5"/>
                <p:cNvSpPr/>
                <p:nvPr/>
              </p:nvSpPr>
              <p:spPr>
                <a:xfrm>
                  <a:off x="3031682" y="664973"/>
                  <a:ext cx="51133" cy="88931"/>
                </a:xfrm>
                <a:custGeom>
                  <a:avLst/>
                  <a:gdLst/>
                  <a:ahLst/>
                  <a:cxnLst/>
                  <a:rect l="l" t="t" r="r" b="b"/>
                  <a:pathLst>
                    <a:path w="579" h="1007" extrusionOk="0">
                      <a:moveTo>
                        <a:pt x="222" y="0"/>
                      </a:moveTo>
                      <a:cubicBezTo>
                        <a:pt x="222" y="0"/>
                        <a:pt x="229" y="396"/>
                        <a:pt x="1" y="419"/>
                      </a:cubicBezTo>
                      <a:cubicBezTo>
                        <a:pt x="20" y="419"/>
                        <a:pt x="278" y="432"/>
                        <a:pt x="242" y="1006"/>
                      </a:cubicBezTo>
                      <a:cubicBezTo>
                        <a:pt x="242" y="1006"/>
                        <a:pt x="291" y="478"/>
                        <a:pt x="578" y="459"/>
                      </a:cubicBezTo>
                      <a:cubicBezTo>
                        <a:pt x="578" y="459"/>
                        <a:pt x="305" y="446"/>
                        <a:pt x="222" y="0"/>
                      </a:cubicBezTo>
                      <a:close/>
                    </a:path>
                  </a:pathLst>
                </a:custGeom>
                <a:solidFill>
                  <a:srgbClr val="F4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281" name="Google Shape;281;p5"/>
            <p:cNvGrpSpPr/>
            <p:nvPr/>
          </p:nvGrpSpPr>
          <p:grpSpPr>
            <a:xfrm>
              <a:off x="454808" y="1702558"/>
              <a:ext cx="8532593" cy="1233264"/>
              <a:chOff x="454808" y="1702558"/>
              <a:chExt cx="8532593" cy="1233264"/>
            </a:xfrm>
          </p:grpSpPr>
          <p:sp>
            <p:nvSpPr>
              <p:cNvPr id="282" name="Google Shape;282;p5"/>
              <p:cNvSpPr/>
              <p:nvPr/>
            </p:nvSpPr>
            <p:spPr>
              <a:xfrm>
                <a:off x="454808" y="1702558"/>
                <a:ext cx="768255" cy="232369"/>
              </a:xfrm>
              <a:custGeom>
                <a:avLst/>
                <a:gdLst/>
                <a:ahLst/>
                <a:cxnLst/>
                <a:rect l="l" t="t" r="r" b="b"/>
                <a:pathLst>
                  <a:path w="7732" h="2297" extrusionOk="0">
                    <a:moveTo>
                      <a:pt x="4077" y="0"/>
                    </a:moveTo>
                    <a:cubicBezTo>
                      <a:pt x="2890" y="0"/>
                      <a:pt x="2293" y="1801"/>
                      <a:pt x="2293" y="1801"/>
                    </a:cubicBezTo>
                    <a:cubicBezTo>
                      <a:pt x="2293" y="1801"/>
                      <a:pt x="2227" y="952"/>
                      <a:pt x="1540" y="952"/>
                    </a:cubicBezTo>
                    <a:cubicBezTo>
                      <a:pt x="1460" y="952"/>
                      <a:pt x="1372" y="964"/>
                      <a:pt x="1274" y="990"/>
                    </a:cubicBezTo>
                    <a:cubicBezTo>
                      <a:pt x="371" y="1229"/>
                      <a:pt x="1452" y="2261"/>
                      <a:pt x="143" y="2296"/>
                    </a:cubicBezTo>
                    <a:lnTo>
                      <a:pt x="7731" y="2296"/>
                    </a:lnTo>
                    <a:cubicBezTo>
                      <a:pt x="7731" y="2296"/>
                      <a:pt x="6033" y="1732"/>
                      <a:pt x="6372" y="1306"/>
                    </a:cubicBezTo>
                    <a:cubicBezTo>
                      <a:pt x="6526" y="1116"/>
                      <a:pt x="6072" y="938"/>
                      <a:pt x="5583" y="938"/>
                    </a:cubicBezTo>
                    <a:cubicBezTo>
                      <a:pt x="5304" y="938"/>
                      <a:pt x="5014" y="996"/>
                      <a:pt x="4819" y="1142"/>
                    </a:cubicBezTo>
                    <a:lnTo>
                      <a:pt x="4819" y="1142"/>
                    </a:lnTo>
                    <a:cubicBezTo>
                      <a:pt x="4845" y="598"/>
                      <a:pt x="4726" y="0"/>
                      <a:pt x="4077" y="0"/>
                    </a:cubicBezTo>
                    <a:close/>
                    <a:moveTo>
                      <a:pt x="1" y="2296"/>
                    </a:moveTo>
                    <a:cubicBezTo>
                      <a:pt x="26" y="2296"/>
                      <a:pt x="50" y="2296"/>
                      <a:pt x="74" y="2296"/>
                    </a:cubicBezTo>
                    <a:cubicBezTo>
                      <a:pt x="97" y="2296"/>
                      <a:pt x="120" y="2296"/>
                      <a:pt x="143" y="22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3" name="Google Shape;283;p5"/>
              <p:cNvSpPr/>
              <p:nvPr/>
            </p:nvSpPr>
            <p:spPr>
              <a:xfrm>
                <a:off x="8293289" y="2649149"/>
                <a:ext cx="694111" cy="286673"/>
              </a:xfrm>
              <a:custGeom>
                <a:avLst/>
                <a:gdLst/>
                <a:ahLst/>
                <a:cxnLst/>
                <a:rect l="l" t="t" r="r" b="b"/>
                <a:pathLst>
                  <a:path w="6986" h="2834" extrusionOk="0">
                    <a:moveTo>
                      <a:pt x="4064" y="0"/>
                    </a:moveTo>
                    <a:cubicBezTo>
                      <a:pt x="3968" y="0"/>
                      <a:pt x="3855" y="35"/>
                      <a:pt x="3721" y="113"/>
                    </a:cubicBezTo>
                    <a:cubicBezTo>
                      <a:pt x="2632" y="746"/>
                      <a:pt x="2632" y="2200"/>
                      <a:pt x="2632" y="2200"/>
                    </a:cubicBezTo>
                    <a:cubicBezTo>
                      <a:pt x="2632" y="2200"/>
                      <a:pt x="2558" y="965"/>
                      <a:pt x="2283" y="965"/>
                    </a:cubicBezTo>
                    <a:cubicBezTo>
                      <a:pt x="2251" y="965"/>
                      <a:pt x="2216" y="982"/>
                      <a:pt x="2177" y="1020"/>
                    </a:cubicBezTo>
                    <a:cubicBezTo>
                      <a:pt x="1815" y="1383"/>
                      <a:pt x="1544" y="2471"/>
                      <a:pt x="1" y="2833"/>
                    </a:cubicBezTo>
                    <a:lnTo>
                      <a:pt x="6986" y="2833"/>
                    </a:lnTo>
                    <a:cubicBezTo>
                      <a:pt x="6986" y="2833"/>
                      <a:pt x="5808" y="2381"/>
                      <a:pt x="5808" y="1835"/>
                    </a:cubicBezTo>
                    <a:cubicBezTo>
                      <a:pt x="5808" y="1508"/>
                      <a:pt x="5351" y="1150"/>
                      <a:pt x="4986" y="1150"/>
                    </a:cubicBezTo>
                    <a:cubicBezTo>
                      <a:pt x="4784" y="1150"/>
                      <a:pt x="4611" y="1259"/>
                      <a:pt x="4556" y="1542"/>
                    </a:cubicBezTo>
                    <a:lnTo>
                      <a:pt x="4556" y="1542"/>
                    </a:lnTo>
                    <a:cubicBezTo>
                      <a:pt x="4587" y="1082"/>
                      <a:pt x="4601"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284" name="Google Shape;284;p5"/>
          <p:cNvSpPr txBox="1">
            <a:spLocks noGrp="1"/>
          </p:cNvSpPr>
          <p:nvPr>
            <p:ph type="title"/>
          </p:nvPr>
        </p:nvSpPr>
        <p:spPr>
          <a:xfrm>
            <a:off x="1596700" y="1907249"/>
            <a:ext cx="2742600" cy="4164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sz="2500" b="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5" name="Google Shape;285;p5"/>
          <p:cNvSpPr txBox="1">
            <a:spLocks noGrp="1"/>
          </p:cNvSpPr>
          <p:nvPr>
            <p:ph type="title" idx="2"/>
          </p:nvPr>
        </p:nvSpPr>
        <p:spPr>
          <a:xfrm>
            <a:off x="4804749" y="1907249"/>
            <a:ext cx="2742600" cy="4164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sz="2500" b="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6" name="Google Shape;286;p5"/>
          <p:cNvSpPr txBox="1">
            <a:spLocks noGrp="1"/>
          </p:cNvSpPr>
          <p:nvPr>
            <p:ph type="subTitle" idx="1"/>
          </p:nvPr>
        </p:nvSpPr>
        <p:spPr>
          <a:xfrm>
            <a:off x="4923247" y="2599822"/>
            <a:ext cx="25056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7" name="Google Shape;287;p5"/>
          <p:cNvSpPr txBox="1">
            <a:spLocks noGrp="1"/>
          </p:cNvSpPr>
          <p:nvPr>
            <p:ph type="subTitle" idx="3"/>
          </p:nvPr>
        </p:nvSpPr>
        <p:spPr>
          <a:xfrm>
            <a:off x="1715200" y="2599822"/>
            <a:ext cx="25056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8" name="Google Shape;288;p5"/>
          <p:cNvSpPr txBox="1">
            <a:spLocks noGrp="1"/>
          </p:cNvSpPr>
          <p:nvPr>
            <p:ph type="title" idx="4"/>
          </p:nvPr>
        </p:nvSpPr>
        <p:spPr>
          <a:xfrm>
            <a:off x="720000" y="539400"/>
            <a:ext cx="7710900" cy="47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86468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GB"/>
              <a:t>Click to edit Master title style</a:t>
            </a:r>
            <a:endParaRPr lang="en-US"/>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8416549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3" name="Picture 2" descr="3d render of a low poly plexus design - network communications">
            <a:extLst>
              <a:ext uri="{FF2B5EF4-FFF2-40B4-BE49-F238E27FC236}">
                <a16:creationId xmlns:a16="http://schemas.microsoft.com/office/drawing/2014/main" id="{3F8DFC0C-24FD-3E2B-E274-8CE1659C49D3}"/>
              </a:ext>
            </a:extLst>
          </p:cNvPr>
          <p:cNvPicPr>
            <a:picLocks noChangeAspect="1" noChangeArrowheads="1"/>
          </p:cNvPicPr>
          <p:nvPr userDrawn="1"/>
        </p:nvPicPr>
        <p:blipFill rotWithShape="1">
          <a:blip r:embed="rId2" cstate="hqprint">
            <a:alphaModFix amt="41000"/>
            <a:extLst>
              <a:ext uri="{BEBA8EAE-BF5A-486C-A8C5-ECC9F3942E4B}">
                <a14:imgProps xmlns:a14="http://schemas.microsoft.com/office/drawing/2010/main">
                  <a14:imgLayer r:embed="rId3">
                    <a14:imgEffect>
                      <a14:colorTemperature colorTemp="4384"/>
                    </a14:imgEffect>
                  </a14:imgLayer>
                </a14:imgProps>
              </a:ext>
              <a:ext uri="{28A0092B-C50C-407E-A947-70E740481C1C}">
                <a14:useLocalDpi xmlns:a14="http://schemas.microsoft.com/office/drawing/2010/main"/>
              </a:ext>
            </a:extLst>
          </a:blip>
          <a:srcRect/>
          <a:stretch/>
        </p:blipFill>
        <p:spPr bwMode="auto">
          <a:xfrm>
            <a:off x="0" y="-709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EB63C7-3665-5F67-D274-D9ABD7CF0C4A}"/>
              </a:ext>
            </a:extLst>
          </p:cNvPr>
          <p:cNvSpPr/>
          <p:nvPr userDrawn="1"/>
        </p:nvSpPr>
        <p:spPr>
          <a:xfrm>
            <a:off x="-13927" y="-7091"/>
            <a:ext cx="9147979" cy="2244048"/>
          </a:xfrm>
          <a:prstGeom prst="rect">
            <a:avLst/>
          </a:prstGeom>
          <a:gradFill>
            <a:gsLst>
              <a:gs pos="22000">
                <a:schemeClr val="bg1">
                  <a:alpha val="76000"/>
                </a:schemeClr>
              </a:gs>
              <a:gs pos="100000">
                <a:schemeClr val="bg1">
                  <a:alpha val="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600">
              <a:solidFill>
                <a:srgbClr val="000000"/>
              </a:solidFill>
              <a:latin typeface="Arial"/>
              <a:sym typeface="Arial"/>
            </a:endParaRPr>
          </a:p>
        </p:txBody>
      </p:sp>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GB"/>
              <a:t>Click to edit Master title style</a:t>
            </a:r>
            <a:endParaRPr lang="en-US"/>
          </a:p>
        </p:txBody>
      </p:sp>
      <p:pic>
        <p:nvPicPr>
          <p:cNvPr id="4" name="Picture 3"/>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9939086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FC0C-24FD-3E2B-E274-8CE1659C49D3}"/>
              </a:ext>
            </a:extLst>
          </p:cNvPr>
          <p:cNvPicPr>
            <a:picLocks noChangeAspect="1" noChangeArrowheads="1"/>
          </p:cNvPicPr>
          <p:nvPr userDrawn="1"/>
        </p:nvPicPr>
        <p:blipFill>
          <a:blip r:embed="rId2" cstate="hqprint">
            <a:alphaModFix amt="27000"/>
            <a:extLst>
              <a:ext uri="{BEBA8EAE-BF5A-486C-A8C5-ECC9F3942E4B}">
                <a14:imgProps xmlns:a14="http://schemas.microsoft.com/office/drawing/2010/main">
                  <a14:imgLayer r:embed="rId3">
                    <a14:imgEffect>
                      <a14:colorTemperature colorTemp="5880"/>
                    </a14:imgEffect>
                    <a14:imgEffect>
                      <a14:saturation sat="111000"/>
                    </a14:imgEffect>
                  </a14:imgLayer>
                </a14:imgProps>
              </a:ext>
              <a:ext uri="{28A0092B-C50C-407E-A947-70E740481C1C}">
                <a14:useLocalDpi xmlns:a14="http://schemas.microsoft.com/office/drawing/2010/main"/>
              </a:ext>
            </a:extLst>
          </a:blip>
          <a:srcRect/>
          <a:stretch/>
        </p:blipFill>
        <p:spPr bwMode="auto">
          <a:xfrm>
            <a:off x="0" y="-709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EB63C7-3665-5F67-D274-D9ABD7CF0C4A}"/>
              </a:ext>
            </a:extLst>
          </p:cNvPr>
          <p:cNvSpPr/>
          <p:nvPr userDrawn="1"/>
        </p:nvSpPr>
        <p:spPr>
          <a:xfrm>
            <a:off x="-13927" y="-7091"/>
            <a:ext cx="9147979" cy="2244048"/>
          </a:xfrm>
          <a:prstGeom prst="rect">
            <a:avLst/>
          </a:prstGeom>
          <a:gradFill>
            <a:gsLst>
              <a:gs pos="22000">
                <a:schemeClr val="bg1">
                  <a:alpha val="76000"/>
                </a:schemeClr>
              </a:gs>
              <a:gs pos="100000">
                <a:schemeClr val="bg1">
                  <a:alpha val="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600">
              <a:solidFill>
                <a:srgbClr val="000000"/>
              </a:solidFill>
              <a:latin typeface="Arial"/>
              <a:sym typeface="Arial"/>
            </a:endParaRPr>
          </a:p>
        </p:txBody>
      </p:sp>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GB"/>
              <a:t>Click to edit Master title style</a:t>
            </a:r>
            <a:endParaRPr lang="en-US"/>
          </a:p>
        </p:txBody>
      </p:sp>
      <p:pic>
        <p:nvPicPr>
          <p:cNvPr id="4" name="Picture 3"/>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81409980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628650" y="-342900"/>
            <a:ext cx="7886700" cy="296862"/>
          </a:xfrm>
          <a:prstGeom prst="rect">
            <a:avLst/>
          </a:prstGeom>
        </p:spPr>
        <p:txBody>
          <a:bodyPr/>
          <a:lstStyle>
            <a:lvl1pPr algn="ctr">
              <a:defRPr sz="1800"/>
            </a:lvl1pPr>
          </a:lstStyle>
          <a:p>
            <a:r>
              <a:rPr lang="en-GB"/>
              <a:t>Click to edit Master title style</a:t>
            </a:r>
            <a:endParaRPr lang="en-US"/>
          </a:p>
        </p:txBody>
      </p:sp>
    </p:spTree>
    <p:extLst>
      <p:ext uri="{BB962C8B-B14F-4D97-AF65-F5344CB8AC3E}">
        <p14:creationId xmlns:p14="http://schemas.microsoft.com/office/powerpoint/2010/main" val="173365029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EC61BB-C5D6-DF98-1CCD-D3D8C37A3CDE}"/>
              </a:ext>
            </a:extLst>
          </p:cNvPr>
          <p:cNvPicPr>
            <a:picLocks noChangeAspect="1" noChangeArrowheads="1"/>
          </p:cNvPicPr>
          <p:nvPr userDrawn="1"/>
        </p:nvPicPr>
        <p:blipFill>
          <a:blip r:embed="rId2" cstate="hqprint">
            <a:alphaModFix amt="20000"/>
            <a:extLst>
              <a:ext uri="{BEBA8EAE-BF5A-486C-A8C5-ECC9F3942E4B}">
                <a14:imgProps xmlns:a14="http://schemas.microsoft.com/office/drawing/2010/main">
                  <a14:imgLayer r:embed="rId3">
                    <a14:imgEffect>
                      <a14:colorTemperature colorTemp="2594"/>
                    </a14:imgEffect>
                    <a14:imgEffect>
                      <a14:saturation sat="123000"/>
                    </a14:imgEffect>
                  </a14:imgLayer>
                </a14:imgProps>
              </a:ext>
              <a:ext uri="{28A0092B-C50C-407E-A947-70E740481C1C}">
                <a14:useLocalDpi xmlns:a14="http://schemas.microsoft.com/office/drawing/2010/main"/>
              </a:ext>
            </a:extLst>
          </a:blip>
          <a:srcRect t="7770" b="7770"/>
          <a:stretch/>
        </p:blipFill>
        <p:spPr bwMode="auto">
          <a:xfrm flipH="1">
            <a:off x="0" y="-7091"/>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628650" y="-342900"/>
            <a:ext cx="7886700" cy="296862"/>
          </a:xfrm>
          <a:prstGeom prst="rect">
            <a:avLst/>
          </a:prstGeom>
        </p:spPr>
        <p:txBody>
          <a:bodyPr/>
          <a:lstStyle>
            <a:lvl1pPr algn="ctr">
              <a:defRPr sz="1800"/>
            </a:lvl1pPr>
          </a:lstStyle>
          <a:p>
            <a:r>
              <a:rPr lang="en-GB"/>
              <a:t>Click to edit Master title style</a:t>
            </a:r>
            <a:endParaRPr lang="en-US"/>
          </a:p>
        </p:txBody>
      </p:sp>
    </p:spTree>
    <p:extLst>
      <p:ext uri="{BB962C8B-B14F-4D97-AF65-F5344CB8AC3E}">
        <p14:creationId xmlns:p14="http://schemas.microsoft.com/office/powerpoint/2010/main" val="131780078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Only Mesh">
    <p:bg>
      <p:bgPr>
        <a:gradFill>
          <a:gsLst>
            <a:gs pos="0">
              <a:srgbClr val="001942"/>
            </a:gs>
            <a:gs pos="50000">
              <a:schemeClr val="bg1">
                <a:shade val="67500"/>
                <a:satMod val="115000"/>
              </a:schemeClr>
            </a:gs>
            <a:gs pos="100000">
              <a:schemeClr val="bg1"/>
            </a:gs>
          </a:gsLst>
          <a:lin ang="27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8F8009-9C19-0D45-A2BD-AB0E2EEC6706}"/>
              </a:ext>
            </a:extLst>
          </p:cNvPr>
          <p:cNvPicPr>
            <a:picLocks noChangeAspect="1"/>
          </p:cNvPicPr>
          <p:nvPr userDrawn="1"/>
        </p:nvPicPr>
        <p:blipFill>
          <a:blip r:embed="rId2" cstate="screen">
            <a:alphaModFix amt="65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fl" descr="                              Dell - Internal Use - Confidential&#10;">
            <a:extLst>
              <a:ext uri="{FF2B5EF4-FFF2-40B4-BE49-F238E27FC236}">
                <a16:creationId xmlns:a16="http://schemas.microsoft.com/office/drawing/2014/main" id="{7A668ED7-717D-CA47-AD91-3F0CEEABEFFE}"/>
              </a:ext>
            </a:extLst>
          </p:cNvPr>
          <p:cNvSpPr txBox="1"/>
          <p:nvPr userDrawn="1"/>
        </p:nvSpPr>
        <p:spPr>
          <a:xfrm>
            <a:off x="4120755" y="4876124"/>
            <a:ext cx="902491" cy="83100"/>
          </a:xfrm>
          <a:prstGeom prst="rect">
            <a:avLst/>
          </a:prstGeom>
          <a:noFill/>
        </p:spPr>
        <p:txBody>
          <a:bodyPr vert="horz" wrap="none" lIns="0" tIns="0" rIns="0" bIns="0" rtlCol="0" anchor="ctr" anchorCtr="0">
            <a:spAutoFit/>
          </a:bodyPr>
          <a:lstStyle/>
          <a:p>
            <a:pPr marL="0" marR="0" indent="0" algn="ctr" defTabSz="914400" rtl="0" eaLnBrk="1" fontAlgn="base" latinLnBrk="0" hangingPunct="1">
              <a:lnSpc>
                <a:spcPct val="90000"/>
              </a:lnSpc>
              <a:spcBef>
                <a:spcPts val="100"/>
              </a:spcBef>
              <a:spcAft>
                <a:spcPts val="100"/>
              </a:spcAft>
              <a:buClrTx/>
              <a:buSzTx/>
              <a:buFontTx/>
              <a:buNone/>
              <a:tabLst/>
              <a:defRPr/>
            </a:pPr>
            <a:r>
              <a:rPr lang="en-US" sz="600" b="0" i="0" u="none" baseline="0">
                <a:solidFill>
                  <a:schemeClr val="tx1">
                    <a:lumMod val="20000"/>
                    <a:lumOff val="80000"/>
                  </a:schemeClr>
                </a:solidFill>
                <a:effectLst/>
                <a:latin typeface="Arial" panose="020B0604020202020204" pitchFamily="34" charset="0"/>
              </a:rPr>
              <a:t>© Copyright 2022 Dell Inc.</a:t>
            </a:r>
          </a:p>
        </p:txBody>
      </p:sp>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pic>
        <p:nvPicPr>
          <p:cNvPr id="6" name="Picture 5">
            <a:extLst>
              <a:ext uri="{FF2B5EF4-FFF2-40B4-BE49-F238E27FC236}">
                <a16:creationId xmlns:a16="http://schemas.microsoft.com/office/drawing/2014/main" id="{7BC45F89-84E0-DA45-ABB7-39D6194A90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47610" y="4572128"/>
            <a:ext cx="1310640" cy="379347"/>
          </a:xfrm>
          <a:prstGeom prst="rect">
            <a:avLst/>
          </a:prstGeom>
        </p:spPr>
      </p:pic>
      <p:pic>
        <p:nvPicPr>
          <p:cNvPr id="10" name="Picture 9">
            <a:extLst>
              <a:ext uri="{FF2B5EF4-FFF2-40B4-BE49-F238E27FC236}">
                <a16:creationId xmlns:a16="http://schemas.microsoft.com/office/drawing/2014/main" id="{6DBB5903-31FA-4B2F-83C4-61E107E7CB5F}"/>
              </a:ext>
            </a:extLst>
          </p:cNvPr>
          <p:cNvPicPr>
            <a:picLocks noChangeAspect="1"/>
          </p:cNvPicPr>
          <p:nvPr userDrawn="1"/>
        </p:nvPicPr>
        <p:blipFill>
          <a:blip r:embed="rId4"/>
          <a:stretch>
            <a:fillRect/>
          </a:stretch>
        </p:blipFill>
        <p:spPr>
          <a:xfrm>
            <a:off x="-1" y="0"/>
            <a:ext cx="9143999" cy="5143500"/>
          </a:xfrm>
          <a:prstGeom prst="rect">
            <a:avLst/>
          </a:prstGeom>
        </p:spPr>
      </p:pic>
    </p:spTree>
    <p:extLst>
      <p:ext uri="{BB962C8B-B14F-4D97-AF65-F5344CB8AC3E}">
        <p14:creationId xmlns:p14="http://schemas.microsoft.com/office/powerpoint/2010/main" val="1861663253"/>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ver">
    <p:bg>
      <p:bgPr>
        <a:solidFill>
          <a:srgbClr val="001F44"/>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7345232"/>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2" name="Picture 11" descr="Background pattern&#10;&#10;Description automatically generated">
            <a:extLst>
              <a:ext uri="{FF2B5EF4-FFF2-40B4-BE49-F238E27FC236}">
                <a16:creationId xmlns:a16="http://schemas.microsoft.com/office/drawing/2014/main" id="{D51BE9F0-D000-49A0-AB42-92146555B0FF}"/>
              </a:ext>
            </a:extLst>
          </p:cNvPr>
          <p:cNvPicPr>
            <a:picLocks noChangeAspect="1"/>
          </p:cNvPicPr>
          <p:nvPr userDrawn="1"/>
        </p:nvPicPr>
        <p:blipFill rotWithShape="1">
          <a:blip r:embed="rId2"/>
          <a:srcRect t="10438" b="15835"/>
          <a:stretch/>
        </p:blipFill>
        <p:spPr>
          <a:xfrm>
            <a:off x="20" y="778357"/>
            <a:ext cx="9143980" cy="4365143"/>
          </a:xfrm>
          <a:prstGeom prst="rect">
            <a:avLst/>
          </a:prstGeom>
          <a:noFill/>
        </p:spPr>
      </p:pic>
      <p:pic>
        <p:nvPicPr>
          <p:cNvPr id="2" name="Picture 1">
            <a:extLst>
              <a:ext uri="{FF2B5EF4-FFF2-40B4-BE49-F238E27FC236}">
                <a16:creationId xmlns:a16="http://schemas.microsoft.com/office/drawing/2014/main" id="{52CB02DD-6934-AEE6-AC4D-290FB60D3025}"/>
              </a:ext>
            </a:extLst>
          </p:cNvPr>
          <p:cNvPicPr>
            <a:picLocks noChangeAspect="1"/>
          </p:cNvPicPr>
          <p:nvPr userDrawn="1"/>
        </p:nvPicPr>
        <p:blipFill>
          <a:blip r:embed="rId3"/>
          <a:srcRect/>
          <a:stretch/>
        </p:blipFill>
        <p:spPr>
          <a:xfrm>
            <a:off x="7802312" y="4838808"/>
            <a:ext cx="1078986" cy="140268"/>
          </a:xfrm>
          <a:prstGeom prst="rect">
            <a:avLst/>
          </a:prstGeom>
        </p:spPr>
      </p:pic>
      <p:sp>
        <p:nvSpPr>
          <p:cNvPr id="8" name="fl" descr="                              Dell - Internal Use - Confidential&#10;">
            <a:extLst>
              <a:ext uri="{FF2B5EF4-FFF2-40B4-BE49-F238E27FC236}">
                <a16:creationId xmlns:a16="http://schemas.microsoft.com/office/drawing/2014/main" id="{15F1E4D0-B4A7-4305-8548-0A65D887AEF8}"/>
              </a:ext>
            </a:extLst>
          </p:cNvPr>
          <p:cNvSpPr txBox="1"/>
          <p:nvPr userDrawn="1"/>
        </p:nvSpPr>
        <p:spPr>
          <a:xfrm>
            <a:off x="292075" y="5030401"/>
            <a:ext cx="745397" cy="55400"/>
          </a:xfrm>
          <a:prstGeom prst="rect">
            <a:avLst/>
          </a:prstGeom>
          <a:noFill/>
        </p:spPr>
        <p:txBody>
          <a:bodyPr vert="horz" wrap="none" lIns="0" tIns="0" rIns="0" bIns="0" rtlCol="0" anchor="ctr" anchorCtr="0">
            <a:spAutoFit/>
          </a:bodyPr>
          <a:lstStyle/>
          <a:p>
            <a:pPr marL="0" marR="0" indent="0" algn="l" defTabSz="914378"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4" name="TextBox 19">
            <a:extLst>
              <a:ext uri="{FF2B5EF4-FFF2-40B4-BE49-F238E27FC236}">
                <a16:creationId xmlns:a16="http://schemas.microsoft.com/office/drawing/2014/main" id="{68EFB5A8-EAFB-414F-8EE2-79FF8968D5C4}"/>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83"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83"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5" name="TextBox 16">
            <a:extLst>
              <a:ext uri="{FF2B5EF4-FFF2-40B4-BE49-F238E27FC236}">
                <a16:creationId xmlns:a16="http://schemas.microsoft.com/office/drawing/2014/main" id="{5897610C-85DA-49D2-8519-7897EE7A7C22}"/>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83"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10866111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B22AFDB-A745-08D5-58C5-7619177E2644}"/>
              </a:ext>
            </a:extLst>
          </p:cNvPr>
          <p:cNvPicPr>
            <a:picLocks noChangeAspect="1" noChangeArrowheads="1"/>
          </p:cNvPicPr>
          <p:nvPr userDrawn="1"/>
        </p:nvPicPr>
        <p:blipFill>
          <a:blip r:embed="rId2" cstate="hqprint">
            <a:alphaModFix amt="20000"/>
            <a:extLst>
              <a:ext uri="{BEBA8EAE-BF5A-486C-A8C5-ECC9F3942E4B}">
                <a14:imgProps xmlns:a14="http://schemas.microsoft.com/office/drawing/2010/main">
                  <a14:imgLayer r:embed="rId3">
                    <a14:imgEffect>
                      <a14:colorTemperature colorTemp="2594"/>
                    </a14:imgEffect>
                    <a14:imgEffect>
                      <a14:saturation sat="123000"/>
                    </a14:imgEffect>
                  </a14:imgLayer>
                </a14:imgProps>
              </a:ext>
              <a:ext uri="{28A0092B-C50C-407E-A947-70E740481C1C}">
                <a14:useLocalDpi xmlns:a14="http://schemas.microsoft.com/office/drawing/2010/main"/>
              </a:ext>
            </a:extLst>
          </a:blip>
          <a:srcRect t="7770" b="7770"/>
          <a:stretch/>
        </p:blipFill>
        <p:spPr bwMode="auto">
          <a:xfrm>
            <a:off x="0" y="-7091"/>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GB"/>
              <a:t>Click to edit Master title style</a:t>
            </a:r>
            <a:endParaRPr lang="en-US"/>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2057400"/>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Tree>
    <p:extLst>
      <p:ext uri="{BB962C8B-B14F-4D97-AF65-F5344CB8AC3E}">
        <p14:creationId xmlns:p14="http://schemas.microsoft.com/office/powerpoint/2010/main" val="427441245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AFD43515-9CAB-49C0-B0BA-F5A24B186AA6}"/>
              </a:ext>
            </a:extLst>
          </p:cNvPr>
          <p:cNvPicPr>
            <a:picLocks noChangeAspect="1"/>
          </p:cNvPicPr>
          <p:nvPr userDrawn="1"/>
        </p:nvPicPr>
        <p:blipFill rotWithShape="1">
          <a:blip r:embed="rId2"/>
          <a:srcRect t="10437" b="10546"/>
          <a:stretch/>
        </p:blipFill>
        <p:spPr>
          <a:xfrm>
            <a:off x="0" y="465110"/>
            <a:ext cx="9143980" cy="4678390"/>
          </a:xfrm>
          <a:prstGeom prst="rect">
            <a:avLst/>
          </a:prstGeom>
          <a:noFill/>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428624" y="3573636"/>
            <a:ext cx="8429625" cy="415806"/>
          </a:xfrm>
          <a:prstGeom prst="rect">
            <a:avLst/>
          </a:prstGeom>
        </p:spPr>
        <p:txBody>
          <a:bodyPr/>
          <a:lstStyle>
            <a:lvl1pPr>
              <a:defRPr lang="en-US" sz="2100" spc="0" dirty="0">
                <a:solidFill>
                  <a:schemeClr val="tx2"/>
                </a:solidFill>
                <a:latin typeface="+mn-lt"/>
                <a:ea typeface="+mn-ea"/>
                <a:cs typeface="+mn-cs"/>
              </a:defRPr>
            </a:lvl1pPr>
          </a:lstStyle>
          <a:p>
            <a:pPr marL="0" lvl="0" indent="0">
              <a:spcBef>
                <a:spcPts val="750"/>
              </a:spcBef>
              <a:buFont typeface="Arial" panose="020B0604020202020204" pitchFamily="34" charset="0"/>
            </a:pPr>
            <a:r>
              <a:rPr lang="en-US"/>
              <a:t>Click to edit Master title style</a:t>
            </a:r>
          </a:p>
        </p:txBody>
      </p:sp>
      <p:sp>
        <p:nvSpPr>
          <p:cNvPr id="5" name="Rectangle 4">
            <a:extLst>
              <a:ext uri="{FF2B5EF4-FFF2-40B4-BE49-F238E27FC236}">
                <a16:creationId xmlns:a16="http://schemas.microsoft.com/office/drawing/2014/main" id="{259C37B9-9027-4BA1-AAA1-2BC3B0BF02E3}"/>
              </a:ext>
            </a:extLst>
          </p:cNvPr>
          <p:cNvSpPr/>
          <p:nvPr userDrawn="1"/>
        </p:nvSpPr>
        <p:spPr>
          <a:xfrm>
            <a:off x="0" y="0"/>
            <a:ext cx="9144000" cy="930220"/>
          </a:xfrm>
          <a:prstGeom prst="rect">
            <a:avLst/>
          </a:prstGeom>
          <a:solidFill>
            <a:srgbClr val="001F4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7345232"/>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7" name="Picture 6" descr="A picture containing text, clipart&#10;&#10;Description automatically generated">
            <a:extLst>
              <a:ext uri="{FF2B5EF4-FFF2-40B4-BE49-F238E27FC236}">
                <a16:creationId xmlns:a16="http://schemas.microsoft.com/office/drawing/2014/main" id="{41FEF256-7121-433C-8926-4AD914CC1D6C}"/>
              </a:ext>
            </a:extLst>
          </p:cNvPr>
          <p:cNvPicPr>
            <a:picLocks noChangeAspect="1"/>
          </p:cNvPicPr>
          <p:nvPr userDrawn="1"/>
        </p:nvPicPr>
        <p:blipFill>
          <a:blip r:embed="rId3"/>
          <a:stretch>
            <a:fillRect/>
          </a:stretch>
        </p:blipFill>
        <p:spPr>
          <a:xfrm>
            <a:off x="520006" y="1079116"/>
            <a:ext cx="3559885" cy="461995"/>
          </a:xfrm>
          <a:prstGeom prst="rect">
            <a:avLst/>
          </a:prstGeom>
        </p:spPr>
      </p:pic>
      <p:pic>
        <p:nvPicPr>
          <p:cNvPr id="8" name="Picture 7">
            <a:extLst>
              <a:ext uri="{FF2B5EF4-FFF2-40B4-BE49-F238E27FC236}">
                <a16:creationId xmlns:a16="http://schemas.microsoft.com/office/drawing/2014/main" id="{61D034FE-D378-4C8C-894A-53C16647A2FD}"/>
              </a:ext>
            </a:extLst>
          </p:cNvPr>
          <p:cNvPicPr>
            <a:picLocks noChangeAspect="1"/>
          </p:cNvPicPr>
          <p:nvPr userDrawn="1"/>
        </p:nvPicPr>
        <p:blipFill>
          <a:blip r:embed="rId4"/>
          <a:stretch>
            <a:fillRect/>
          </a:stretch>
        </p:blipFill>
        <p:spPr>
          <a:xfrm>
            <a:off x="521692" y="2074629"/>
            <a:ext cx="3559885" cy="520006"/>
          </a:xfrm>
          <a:prstGeom prst="rect">
            <a:avLst/>
          </a:prstGeom>
        </p:spPr>
      </p:pic>
      <p:pic>
        <p:nvPicPr>
          <p:cNvPr id="2" name="Picture 1">
            <a:extLst>
              <a:ext uri="{FF2B5EF4-FFF2-40B4-BE49-F238E27FC236}">
                <a16:creationId xmlns:a16="http://schemas.microsoft.com/office/drawing/2014/main" id="{246EF4E6-2A77-0098-DDF0-BDD2A1C31681}"/>
              </a:ext>
            </a:extLst>
          </p:cNvPr>
          <p:cNvPicPr>
            <a:picLocks noChangeAspect="1"/>
          </p:cNvPicPr>
          <p:nvPr userDrawn="1"/>
        </p:nvPicPr>
        <p:blipFill>
          <a:blip r:embed="rId5"/>
          <a:srcRect/>
          <a:stretch/>
        </p:blipFill>
        <p:spPr>
          <a:xfrm>
            <a:off x="7802312" y="4838808"/>
            <a:ext cx="1078986" cy="140268"/>
          </a:xfrm>
          <a:prstGeom prst="rect">
            <a:avLst/>
          </a:prstGeom>
        </p:spPr>
      </p:pic>
      <p:sp>
        <p:nvSpPr>
          <p:cNvPr id="12" name="fl" descr="                              Dell - Internal Use - Confidential&#10;">
            <a:extLst>
              <a:ext uri="{FF2B5EF4-FFF2-40B4-BE49-F238E27FC236}">
                <a16:creationId xmlns:a16="http://schemas.microsoft.com/office/drawing/2014/main" id="{BD17D210-D6A4-40BA-B057-ACF17783B065}"/>
              </a:ext>
            </a:extLst>
          </p:cNvPr>
          <p:cNvSpPr txBox="1"/>
          <p:nvPr userDrawn="1"/>
        </p:nvSpPr>
        <p:spPr>
          <a:xfrm>
            <a:off x="292075" y="5030401"/>
            <a:ext cx="745397" cy="55400"/>
          </a:xfrm>
          <a:prstGeom prst="rect">
            <a:avLst/>
          </a:prstGeom>
          <a:noFill/>
        </p:spPr>
        <p:txBody>
          <a:bodyPr vert="horz" wrap="none" lIns="0" tIns="0" rIns="0" bIns="0" rtlCol="0" anchor="ctr" anchorCtr="0">
            <a:spAutoFit/>
          </a:bodyPr>
          <a:lstStyle/>
          <a:p>
            <a:pPr marL="0" marR="0" indent="0" algn="l" defTabSz="914378"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3" name="TextBox 19">
            <a:extLst>
              <a:ext uri="{FF2B5EF4-FFF2-40B4-BE49-F238E27FC236}">
                <a16:creationId xmlns:a16="http://schemas.microsoft.com/office/drawing/2014/main" id="{4D850F31-6536-4E01-930A-384DC614F8E1}"/>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83"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83"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4" name="TextBox 16">
            <a:extLst>
              <a:ext uri="{FF2B5EF4-FFF2-40B4-BE49-F238E27FC236}">
                <a16:creationId xmlns:a16="http://schemas.microsoft.com/office/drawing/2014/main" id="{1F789329-C139-45E1-BB8C-A8945732FB14}"/>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83"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157318449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74904"/>
          </a:xfrm>
          <a:prstGeom prst="rect">
            <a:avLst/>
          </a:prstGeom>
        </p:spPr>
        <p:txBody>
          <a:bodyPr lIns="0" tIns="0" bIns="0"/>
          <a:lstStyle>
            <a:lvl1pPr>
              <a:defRPr lang="en-US" sz="2800" spc="0" dirty="0">
                <a:solidFill>
                  <a:schemeClr val="tx2"/>
                </a:solidFill>
                <a:latin typeface="+mn-lt"/>
                <a:ea typeface="+mn-ea"/>
                <a:cs typeface="+mn-cs"/>
              </a:defRPr>
            </a:lvl1pPr>
          </a:lstStyle>
          <a:p>
            <a:pPr marL="0" lvl="0" indent="0">
              <a:spcBef>
                <a:spcPts val="75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65374503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accent6"/>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86837592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tx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tx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806389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accent6"/>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tx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tx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526900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tx2"/>
                </a:solidFill>
                <a:latin typeface="Arial" panose="020B0604020202020204" pitchFamily="34" charset="0"/>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tx2"/>
                </a:solidFill>
              </a:defRPr>
            </a:lvl1pPr>
            <a:lvl2pPr marL="173038" indent="-173038">
              <a:lnSpc>
                <a:spcPct val="100000"/>
              </a:lnSpc>
              <a:spcBef>
                <a:spcPts val="1200"/>
              </a:spcBef>
              <a:buClr>
                <a:srgbClr val="808080"/>
              </a:buClr>
              <a:defRPr>
                <a:solidFill>
                  <a:schemeClr val="tx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tx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tx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tx2"/>
                </a:solidFill>
              </a:defRPr>
            </a:lvl1pPr>
            <a:lvl2pPr marL="173038" indent="-173038">
              <a:lnSpc>
                <a:spcPct val="100000"/>
              </a:lnSpc>
              <a:spcBef>
                <a:spcPts val="1200"/>
              </a:spcBef>
              <a:buClr>
                <a:srgbClr val="808080"/>
              </a:buClr>
              <a:defRPr>
                <a:solidFill>
                  <a:schemeClr val="tx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tx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tx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15889859"/>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tx2"/>
                </a:solidFill>
                <a:latin typeface="Arial" panose="020B0604020202020204" pitchFamily="34" charset="0"/>
              </a:defRPr>
            </a:lvl1pPr>
          </a:lstStyle>
          <a:p>
            <a:pPr lvl="0"/>
            <a:r>
              <a:rPr lang="en-US"/>
              <a:t>Click to edit Master title style</a:t>
            </a:r>
          </a:p>
        </p:txBody>
      </p:sp>
      <p:sp>
        <p:nvSpPr>
          <p:cNvPr id="9" name="Content Placeholder 9"/>
          <p:cNvSpPr>
            <a:spLocks noGrp="1"/>
          </p:cNvSpPr>
          <p:nvPr>
            <p:ph sz="quarter" idx="13"/>
          </p:nvPr>
        </p:nvSpPr>
        <p:spPr>
          <a:xfrm>
            <a:off x="28575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50" indent="-171450">
              <a:lnSpc>
                <a:spcPct val="100000"/>
              </a:lnSpc>
              <a:spcBef>
                <a:spcPts val="1200"/>
              </a:spcBef>
              <a:buClr>
                <a:srgbClr val="808080"/>
              </a:buClr>
              <a:buFont typeface="Arial" panose="020B0604020202020204" pitchFamily="34" charset="0"/>
              <a:buChar char="•"/>
              <a:defRPr sz="1600">
                <a:solidFill>
                  <a:schemeClr val="tx2"/>
                </a:solidFill>
              </a:defRPr>
            </a:lvl2pPr>
            <a:lvl3pPr marL="514350" indent="-171450">
              <a:lnSpc>
                <a:spcPct val="100000"/>
              </a:lnSpc>
              <a:spcBef>
                <a:spcPts val="300"/>
              </a:spcBef>
              <a:buClr>
                <a:srgbClr val="808080"/>
              </a:buClr>
              <a:buFont typeface="Arial" panose="020B0604020202020204" pitchFamily="34" charset="0"/>
              <a:buChar char="–"/>
              <a:defRPr sz="1200">
                <a:solidFill>
                  <a:schemeClr val="tx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50" indent="-171450">
              <a:lnSpc>
                <a:spcPct val="100000"/>
              </a:lnSpc>
              <a:spcBef>
                <a:spcPts val="1200"/>
              </a:spcBef>
              <a:buClr>
                <a:srgbClr val="808080"/>
              </a:buClr>
              <a:buFont typeface="Arial" panose="020B0604020202020204" pitchFamily="34" charset="0"/>
              <a:buChar char="•"/>
              <a:defRPr sz="1600">
                <a:solidFill>
                  <a:schemeClr val="tx2"/>
                </a:solidFill>
              </a:defRPr>
            </a:lvl2pPr>
            <a:lvl3pPr marL="514350" indent="-171450">
              <a:lnSpc>
                <a:spcPct val="100000"/>
              </a:lnSpc>
              <a:spcBef>
                <a:spcPts val="300"/>
              </a:spcBef>
              <a:buClr>
                <a:srgbClr val="808080"/>
              </a:buClr>
              <a:buFont typeface="Arial" panose="020B0604020202020204" pitchFamily="34" charset="0"/>
              <a:buChar char="–"/>
              <a:defRPr sz="1200">
                <a:solidFill>
                  <a:schemeClr val="tx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50" indent="-171450">
              <a:lnSpc>
                <a:spcPct val="100000"/>
              </a:lnSpc>
              <a:spcBef>
                <a:spcPts val="1200"/>
              </a:spcBef>
              <a:buClr>
                <a:srgbClr val="808080"/>
              </a:buClr>
              <a:buFont typeface="Arial" panose="020B0604020202020204" pitchFamily="34" charset="0"/>
              <a:buChar char="•"/>
              <a:defRPr sz="1600">
                <a:solidFill>
                  <a:schemeClr val="tx2"/>
                </a:solidFill>
              </a:defRPr>
            </a:lvl2pPr>
            <a:lvl3pPr marL="514350" indent="-171450">
              <a:lnSpc>
                <a:spcPct val="100000"/>
              </a:lnSpc>
              <a:spcBef>
                <a:spcPts val="300"/>
              </a:spcBef>
              <a:buClr>
                <a:srgbClr val="808080"/>
              </a:buClr>
              <a:buFont typeface="Arial" panose="020B0604020202020204" pitchFamily="34" charset="0"/>
              <a:buChar char="–"/>
              <a:defRPr sz="1200">
                <a:solidFill>
                  <a:schemeClr val="tx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1700592"/>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756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Horizon lin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C0697-E55F-48D1-A0BA-34C0BF5394C0}"/>
              </a:ext>
            </a:extLst>
          </p:cNvPr>
          <p:cNvPicPr>
            <a:picLocks noChangeAspect="1"/>
          </p:cNvPicPr>
          <p:nvPr userDrawn="1"/>
        </p:nvPicPr>
        <p:blipFill>
          <a:blip r:embed="rId3"/>
          <a:srcRect/>
          <a:stretch/>
        </p:blipFill>
        <p:spPr>
          <a:xfrm>
            <a:off x="7802312" y="4838808"/>
            <a:ext cx="1078986" cy="140268"/>
          </a:xfrm>
          <a:prstGeom prst="rect">
            <a:avLst/>
          </a:prstGeom>
        </p:spPr>
      </p:pic>
      <p:sp>
        <p:nvSpPr>
          <p:cNvPr id="7" name="fl" descr="                              Dell - Internal Use - Confidential&#10;">
            <a:extLst>
              <a:ext uri="{FF2B5EF4-FFF2-40B4-BE49-F238E27FC236}">
                <a16:creationId xmlns:a16="http://schemas.microsoft.com/office/drawing/2014/main" id="{B3C27197-22D0-490D-9A33-9D2FBBFB476D}"/>
              </a:ext>
            </a:extLst>
          </p:cNvPr>
          <p:cNvSpPr txBox="1"/>
          <p:nvPr userDrawn="1"/>
        </p:nvSpPr>
        <p:spPr>
          <a:xfrm>
            <a:off x="292075" y="5030401"/>
            <a:ext cx="745397" cy="55400"/>
          </a:xfrm>
          <a:prstGeom prst="rect">
            <a:avLst/>
          </a:prstGeom>
          <a:noFill/>
        </p:spPr>
        <p:txBody>
          <a:bodyPr vert="horz" wrap="none" lIns="0" tIns="0" rIns="0" bIns="0" rtlCol="0" anchor="ctr" anchorCtr="0">
            <a:spAutoFit/>
          </a:bodyPr>
          <a:lstStyle/>
          <a:p>
            <a:pPr marL="0" marR="0" indent="0" algn="l" defTabSz="914378"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8" name="TextBox 19">
            <a:extLst>
              <a:ext uri="{FF2B5EF4-FFF2-40B4-BE49-F238E27FC236}">
                <a16:creationId xmlns:a16="http://schemas.microsoft.com/office/drawing/2014/main" id="{88C1C4B5-3351-4058-87C9-EBBE56534A88}"/>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83"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83"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9" name="TextBox 16">
            <a:extLst>
              <a:ext uri="{FF2B5EF4-FFF2-40B4-BE49-F238E27FC236}">
                <a16:creationId xmlns:a16="http://schemas.microsoft.com/office/drawing/2014/main" id="{D8355754-EE57-4FCA-A7A2-6C86919C521C}"/>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83"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3423310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8DC8C-75D4-4ACD-8552-DCFAD9EC57AB}"/>
              </a:ext>
            </a:extLst>
          </p:cNvPr>
          <p:cNvPicPr>
            <a:picLocks noChangeAspect="1"/>
          </p:cNvPicPr>
          <p:nvPr userDrawn="1"/>
        </p:nvPicPr>
        <p:blipFill rotWithShape="1">
          <a:blip r:embed="rId2"/>
          <a:srcRect/>
          <a:stretch/>
        </p:blipFill>
        <p:spPr>
          <a:xfrm>
            <a:off x="0" y="10"/>
            <a:ext cx="9169993" cy="5143490"/>
          </a:xfrm>
          <a:prstGeom prst="rect">
            <a:avLst/>
          </a:prstGeom>
          <a:noFill/>
        </p:spPr>
      </p:pic>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5744645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271102282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 navy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8020B52D-4DDB-4507-94A0-5D24960777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7802312" y="4838808"/>
            <a:ext cx="1078986" cy="140268"/>
          </a:xfrm>
          <a:prstGeom prst="rect">
            <a:avLst/>
          </a:prstGeom>
        </p:spPr>
      </p:pic>
    </p:spTree>
    <p:extLst>
      <p:ext uri="{BB962C8B-B14F-4D97-AF65-F5344CB8AC3E}">
        <p14:creationId xmlns:p14="http://schemas.microsoft.com/office/powerpoint/2010/main" val="3177595027"/>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F41C-B50A-9CB1-0BF3-BC5E795F037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5FE381-B539-1159-B9A9-7740632A021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B046458-5F76-9584-A66E-E9A189B8FE9F}"/>
              </a:ext>
            </a:extLst>
          </p:cNvPr>
          <p:cNvSpPr>
            <a:spLocks noGrp="1"/>
          </p:cNvSpPr>
          <p:nvPr>
            <p:ph type="dt" sz="half" idx="10"/>
          </p:nvPr>
        </p:nvSpPr>
        <p:spPr/>
        <p:txBody>
          <a:bodyPr/>
          <a:lstStyle/>
          <a:p>
            <a:fld id="{9CE42BE3-12D6-4E61-B673-05E93BB8A6ED}" type="datetimeFigureOut">
              <a:rPr lang="en-US" smtClean="0"/>
              <a:t>8/30/2024</a:t>
            </a:fld>
            <a:endParaRPr lang="en-US"/>
          </a:p>
        </p:txBody>
      </p:sp>
      <p:sp>
        <p:nvSpPr>
          <p:cNvPr id="5" name="Footer Placeholder 4">
            <a:extLst>
              <a:ext uri="{FF2B5EF4-FFF2-40B4-BE49-F238E27FC236}">
                <a16:creationId xmlns:a16="http://schemas.microsoft.com/office/drawing/2014/main" id="{3667BC6C-9D84-F5A3-7D64-F32B497B4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06938-7748-6A41-C0D8-A562925EED66}"/>
              </a:ext>
            </a:extLst>
          </p:cNvPr>
          <p:cNvSpPr>
            <a:spLocks noGrp="1"/>
          </p:cNvSpPr>
          <p:nvPr>
            <p:ph type="sldNum" sz="quarter" idx="12"/>
          </p:nvPr>
        </p:nvSpPr>
        <p:spPr/>
        <p:txBody>
          <a:bodyPr/>
          <a:lstStyle/>
          <a:p>
            <a:fld id="{888204A5-098C-4314-9465-252E8E867AE9}" type="slidenum">
              <a:rPr lang="en-US" smtClean="0"/>
              <a:t>‹#›</a:t>
            </a:fld>
            <a:endParaRPr lang="en-US"/>
          </a:p>
        </p:txBody>
      </p:sp>
    </p:spTree>
    <p:extLst>
      <p:ext uri="{BB962C8B-B14F-4D97-AF65-F5344CB8AC3E}">
        <p14:creationId xmlns:p14="http://schemas.microsoft.com/office/powerpoint/2010/main" val="4193250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00447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628650" y="-342900"/>
            <a:ext cx="7886700" cy="296862"/>
          </a:xfrm>
          <a:prstGeom prst="rect">
            <a:avLst/>
          </a:prstGeom>
        </p:spPr>
        <p:txBody>
          <a:bodyPr/>
          <a:lstStyle>
            <a:lvl1pPr algn="ctr">
              <a:defRPr sz="1800"/>
            </a:lvl1pPr>
          </a:lstStyle>
          <a:p>
            <a:r>
              <a:rPr lang="en-GB"/>
              <a:t>Click to edit Master title style</a:t>
            </a:r>
            <a:endParaRPr lang="en-US"/>
          </a:p>
        </p:txBody>
      </p:sp>
      <p:pic>
        <p:nvPicPr>
          <p:cNvPr id="4" name="Picture 3" descr="Background pattern&#10;&#10;Description automatically generated">
            <a:extLst>
              <a:ext uri="{FF2B5EF4-FFF2-40B4-BE49-F238E27FC236}">
                <a16:creationId xmlns:a16="http://schemas.microsoft.com/office/drawing/2014/main" id="{9A8E75B0-0BF6-ED04-1CC5-2D4265EE64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822" r="28778"/>
          <a:stretch/>
        </p:blipFill>
        <p:spPr>
          <a:xfrm>
            <a:off x="1567625" y="322137"/>
            <a:ext cx="6008751" cy="4499226"/>
          </a:xfrm>
          <a:prstGeom prst="rect">
            <a:avLst/>
          </a:prstGeom>
        </p:spPr>
      </p:pic>
    </p:spTree>
    <p:extLst>
      <p:ext uri="{BB962C8B-B14F-4D97-AF65-F5344CB8AC3E}">
        <p14:creationId xmlns:p14="http://schemas.microsoft.com/office/powerpoint/2010/main" val="35906745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244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5F66-05D0-9C7E-8714-91408118C6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2E65EC-F2B8-D8A6-E8CA-270B581EA34B}"/>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765118-2067-459F-63DA-F3DE34AB8D9C}"/>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9BD1E-C7B7-2118-9724-39547228B4CA}"/>
              </a:ext>
            </a:extLst>
          </p:cNvPr>
          <p:cNvSpPr>
            <a:spLocks noGrp="1"/>
          </p:cNvSpPr>
          <p:nvPr>
            <p:ph type="dt" sz="half" idx="10"/>
          </p:nvPr>
        </p:nvSpPr>
        <p:spPr>
          <a:xfrm>
            <a:off x="628650" y="4767263"/>
            <a:ext cx="2057400" cy="274637"/>
          </a:xfrm>
          <a:prstGeom prst="rect">
            <a:avLst/>
          </a:prstGeom>
        </p:spPr>
        <p:txBody>
          <a:bodyPr/>
          <a:lstStyle/>
          <a:p>
            <a:fld id="{B6BC64A6-0C3F-4A1E-94D4-83DDF197AD96}" type="datetimeFigureOut">
              <a:rPr lang="en-US" smtClean="0"/>
              <a:t>8/30/2024</a:t>
            </a:fld>
            <a:endParaRPr lang="en-US"/>
          </a:p>
        </p:txBody>
      </p:sp>
      <p:sp>
        <p:nvSpPr>
          <p:cNvPr id="6" name="Footer Placeholder 5">
            <a:extLst>
              <a:ext uri="{FF2B5EF4-FFF2-40B4-BE49-F238E27FC236}">
                <a16:creationId xmlns:a16="http://schemas.microsoft.com/office/drawing/2014/main" id="{C29B8424-A3E6-2D91-1B0A-7E7D1858FCE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E33F513-CE52-2F41-C07A-91A95ED3FF16}"/>
              </a:ext>
            </a:extLst>
          </p:cNvPr>
          <p:cNvSpPr>
            <a:spLocks noGrp="1"/>
          </p:cNvSpPr>
          <p:nvPr>
            <p:ph type="sldNum" sz="quarter" idx="12"/>
          </p:nvPr>
        </p:nvSpPr>
        <p:spPr>
          <a:xfrm>
            <a:off x="6457950" y="4767263"/>
            <a:ext cx="2057400" cy="274637"/>
          </a:xfrm>
          <a:prstGeom prst="rect">
            <a:avLst/>
          </a:prstGeom>
        </p:spPr>
        <p:txBody>
          <a:bodyPr/>
          <a:lstStyle/>
          <a:p>
            <a:fld id="{219D65C8-4986-4F73-8431-44202E2018AB}" type="slidenum">
              <a:rPr lang="en-US" smtClean="0"/>
              <a:t>‹#›</a:t>
            </a:fld>
            <a:endParaRPr lang="en-US"/>
          </a:p>
        </p:txBody>
      </p:sp>
    </p:spTree>
    <p:extLst>
      <p:ext uri="{BB962C8B-B14F-4D97-AF65-F5344CB8AC3E}">
        <p14:creationId xmlns:p14="http://schemas.microsoft.com/office/powerpoint/2010/main" val="16457584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B8F4-20CE-92B4-7343-E97F2F0F17ED}"/>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1A8D32-9917-3540-48D9-C3B7FD109D1C}"/>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826C2F-024F-821D-8BA4-821E4B12D94E}"/>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7F1653-7826-586C-6176-7901B89622D5}"/>
              </a:ext>
            </a:extLst>
          </p:cNvPr>
          <p:cNvSpPr>
            <a:spLocks noGrp="1"/>
          </p:cNvSpPr>
          <p:nvPr>
            <p:ph type="dt" sz="half" idx="10"/>
          </p:nvPr>
        </p:nvSpPr>
        <p:spPr>
          <a:xfrm>
            <a:off x="628650" y="4767263"/>
            <a:ext cx="2057400" cy="274637"/>
          </a:xfrm>
          <a:prstGeom prst="rect">
            <a:avLst/>
          </a:prstGeom>
        </p:spPr>
        <p:txBody>
          <a:bodyPr/>
          <a:lstStyle/>
          <a:p>
            <a:fld id="{B6BC64A6-0C3F-4A1E-94D4-83DDF197AD96}" type="datetimeFigureOut">
              <a:rPr lang="en-US" smtClean="0"/>
              <a:t>8/30/2024</a:t>
            </a:fld>
            <a:endParaRPr lang="en-US"/>
          </a:p>
        </p:txBody>
      </p:sp>
      <p:sp>
        <p:nvSpPr>
          <p:cNvPr id="6" name="Footer Placeholder 5">
            <a:extLst>
              <a:ext uri="{FF2B5EF4-FFF2-40B4-BE49-F238E27FC236}">
                <a16:creationId xmlns:a16="http://schemas.microsoft.com/office/drawing/2014/main" id="{5C3376D5-E162-E51B-9193-F5F1A794EF6D}"/>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1370637-4E11-E66C-4EA4-732D544CD8F9}"/>
              </a:ext>
            </a:extLst>
          </p:cNvPr>
          <p:cNvSpPr>
            <a:spLocks noGrp="1"/>
          </p:cNvSpPr>
          <p:nvPr>
            <p:ph type="sldNum" sz="quarter" idx="12"/>
          </p:nvPr>
        </p:nvSpPr>
        <p:spPr>
          <a:xfrm>
            <a:off x="6457950" y="4767263"/>
            <a:ext cx="2057400" cy="274637"/>
          </a:xfrm>
          <a:prstGeom prst="rect">
            <a:avLst/>
          </a:prstGeom>
        </p:spPr>
        <p:txBody>
          <a:bodyPr/>
          <a:lstStyle/>
          <a:p>
            <a:fld id="{219D65C8-4986-4F73-8431-44202E2018AB}" type="slidenum">
              <a:rPr lang="en-US" smtClean="0"/>
              <a:t>‹#›</a:t>
            </a:fld>
            <a:endParaRPr lang="en-US"/>
          </a:p>
        </p:txBody>
      </p:sp>
    </p:spTree>
    <p:extLst>
      <p:ext uri="{BB962C8B-B14F-4D97-AF65-F5344CB8AC3E}">
        <p14:creationId xmlns:p14="http://schemas.microsoft.com/office/powerpoint/2010/main" val="146008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98E2-B54F-734E-0856-F67CF25AF23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75042F-5CA5-B722-6E80-E396F74F6C0D}"/>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CDBBC-CCEA-28DC-0E98-515E8BE7EFF0}"/>
              </a:ext>
            </a:extLst>
          </p:cNvPr>
          <p:cNvSpPr>
            <a:spLocks noGrp="1"/>
          </p:cNvSpPr>
          <p:nvPr>
            <p:ph type="dt" sz="half" idx="10"/>
          </p:nvPr>
        </p:nvSpPr>
        <p:spPr>
          <a:xfrm>
            <a:off x="628650" y="4767263"/>
            <a:ext cx="2057400" cy="274637"/>
          </a:xfrm>
          <a:prstGeom prst="rect">
            <a:avLst/>
          </a:prstGeom>
        </p:spPr>
        <p:txBody>
          <a:bodyPr/>
          <a:lstStyle/>
          <a:p>
            <a:fld id="{B6BC64A6-0C3F-4A1E-94D4-83DDF197AD96}" type="datetimeFigureOut">
              <a:rPr lang="en-US" smtClean="0"/>
              <a:t>8/30/2024</a:t>
            </a:fld>
            <a:endParaRPr lang="en-US"/>
          </a:p>
        </p:txBody>
      </p:sp>
      <p:sp>
        <p:nvSpPr>
          <p:cNvPr id="5" name="Footer Placeholder 4">
            <a:extLst>
              <a:ext uri="{FF2B5EF4-FFF2-40B4-BE49-F238E27FC236}">
                <a16:creationId xmlns:a16="http://schemas.microsoft.com/office/drawing/2014/main" id="{4E911279-C151-6557-F09F-1DC97950B61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9446EBB-A3E3-E02F-F8F4-105B0E8A2C03}"/>
              </a:ext>
            </a:extLst>
          </p:cNvPr>
          <p:cNvSpPr>
            <a:spLocks noGrp="1"/>
          </p:cNvSpPr>
          <p:nvPr>
            <p:ph type="sldNum" sz="quarter" idx="12"/>
          </p:nvPr>
        </p:nvSpPr>
        <p:spPr>
          <a:xfrm>
            <a:off x="6457950" y="4767263"/>
            <a:ext cx="2057400" cy="274637"/>
          </a:xfrm>
          <a:prstGeom prst="rect">
            <a:avLst/>
          </a:prstGeom>
        </p:spPr>
        <p:txBody>
          <a:bodyPr/>
          <a:lstStyle/>
          <a:p>
            <a:fld id="{219D65C8-4986-4F73-8431-44202E2018AB}" type="slidenum">
              <a:rPr lang="en-US" smtClean="0"/>
              <a:t>‹#›</a:t>
            </a:fld>
            <a:endParaRPr lang="en-US"/>
          </a:p>
        </p:txBody>
      </p:sp>
    </p:spTree>
    <p:extLst>
      <p:ext uri="{BB962C8B-B14F-4D97-AF65-F5344CB8AC3E}">
        <p14:creationId xmlns:p14="http://schemas.microsoft.com/office/powerpoint/2010/main" val="25384446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88FDB5-873E-B345-DC08-0082E34521F7}"/>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72065E-8721-80B8-404C-56D5A9DF9B24}"/>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4484F-1FF7-4C24-202C-06D2969DFC9A}"/>
              </a:ext>
            </a:extLst>
          </p:cNvPr>
          <p:cNvSpPr>
            <a:spLocks noGrp="1"/>
          </p:cNvSpPr>
          <p:nvPr>
            <p:ph type="dt" sz="half" idx="10"/>
          </p:nvPr>
        </p:nvSpPr>
        <p:spPr>
          <a:xfrm>
            <a:off x="628650" y="4767263"/>
            <a:ext cx="2057400" cy="274637"/>
          </a:xfrm>
          <a:prstGeom prst="rect">
            <a:avLst/>
          </a:prstGeom>
        </p:spPr>
        <p:txBody>
          <a:bodyPr/>
          <a:lstStyle/>
          <a:p>
            <a:fld id="{B6BC64A6-0C3F-4A1E-94D4-83DDF197AD96}" type="datetimeFigureOut">
              <a:rPr lang="en-US" smtClean="0"/>
              <a:t>8/30/2024</a:t>
            </a:fld>
            <a:endParaRPr lang="en-US"/>
          </a:p>
        </p:txBody>
      </p:sp>
      <p:sp>
        <p:nvSpPr>
          <p:cNvPr id="5" name="Footer Placeholder 4">
            <a:extLst>
              <a:ext uri="{FF2B5EF4-FFF2-40B4-BE49-F238E27FC236}">
                <a16:creationId xmlns:a16="http://schemas.microsoft.com/office/drawing/2014/main" id="{136AFBAF-B8C6-C58F-9AA1-D55DDE82338D}"/>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5485C7B-28C7-CE12-FABE-6171B9A25B13}"/>
              </a:ext>
            </a:extLst>
          </p:cNvPr>
          <p:cNvSpPr>
            <a:spLocks noGrp="1"/>
          </p:cNvSpPr>
          <p:nvPr>
            <p:ph type="sldNum" sz="quarter" idx="12"/>
          </p:nvPr>
        </p:nvSpPr>
        <p:spPr>
          <a:xfrm>
            <a:off x="6457950" y="4767263"/>
            <a:ext cx="2057400" cy="274637"/>
          </a:xfrm>
          <a:prstGeom prst="rect">
            <a:avLst/>
          </a:prstGeom>
        </p:spPr>
        <p:txBody>
          <a:bodyPr/>
          <a:lstStyle/>
          <a:p>
            <a:fld id="{219D65C8-4986-4F73-8431-44202E2018AB}" type="slidenum">
              <a:rPr lang="en-US" smtClean="0"/>
              <a:t>‹#›</a:t>
            </a:fld>
            <a:endParaRPr lang="en-US"/>
          </a:p>
        </p:txBody>
      </p:sp>
    </p:spTree>
    <p:extLst>
      <p:ext uri="{BB962C8B-B14F-4D97-AF65-F5344CB8AC3E}">
        <p14:creationId xmlns:p14="http://schemas.microsoft.com/office/powerpoint/2010/main" val="1900922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p:bg>
      <p:bgPr>
        <a:solidFill>
          <a:srgbClr val="001F44"/>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7345234"/>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pic>
        <p:nvPicPr>
          <p:cNvPr id="12" name="Picture 11" descr="Background pattern&#10;&#10;Description automatically generated">
            <a:extLst>
              <a:ext uri="{FF2B5EF4-FFF2-40B4-BE49-F238E27FC236}">
                <a16:creationId xmlns:a16="http://schemas.microsoft.com/office/drawing/2014/main" id="{D51BE9F0-D000-49A0-AB42-92146555B0FF}"/>
              </a:ext>
            </a:extLst>
          </p:cNvPr>
          <p:cNvPicPr>
            <a:picLocks noChangeAspect="1"/>
          </p:cNvPicPr>
          <p:nvPr userDrawn="1"/>
        </p:nvPicPr>
        <p:blipFill rotWithShape="1">
          <a:blip r:embed="rId2"/>
          <a:srcRect t="10438" b="15835"/>
          <a:stretch/>
        </p:blipFill>
        <p:spPr>
          <a:xfrm>
            <a:off x="21" y="778359"/>
            <a:ext cx="9143980" cy="4365143"/>
          </a:xfrm>
          <a:prstGeom prst="rect">
            <a:avLst/>
          </a:prstGeom>
          <a:noFill/>
        </p:spPr>
      </p:pic>
      <p:pic>
        <p:nvPicPr>
          <p:cNvPr id="2" name="Picture 1">
            <a:extLst>
              <a:ext uri="{FF2B5EF4-FFF2-40B4-BE49-F238E27FC236}">
                <a16:creationId xmlns:a16="http://schemas.microsoft.com/office/drawing/2014/main" id="{52CB02DD-6934-AEE6-AC4D-290FB60D3025}"/>
              </a:ext>
            </a:extLst>
          </p:cNvPr>
          <p:cNvPicPr>
            <a:picLocks noChangeAspect="1"/>
          </p:cNvPicPr>
          <p:nvPr userDrawn="1"/>
        </p:nvPicPr>
        <p:blipFill>
          <a:blip r:embed="rId3"/>
          <a:srcRect/>
          <a:stretch/>
        </p:blipFill>
        <p:spPr>
          <a:xfrm>
            <a:off x="7802312" y="4838808"/>
            <a:ext cx="1078986" cy="140268"/>
          </a:xfrm>
          <a:prstGeom prst="rect">
            <a:avLst/>
          </a:prstGeom>
        </p:spPr>
      </p:pic>
      <p:sp>
        <p:nvSpPr>
          <p:cNvPr id="8" name="fl" descr="                              Dell - Internal Use - Confidential&#10;">
            <a:extLst>
              <a:ext uri="{FF2B5EF4-FFF2-40B4-BE49-F238E27FC236}">
                <a16:creationId xmlns:a16="http://schemas.microsoft.com/office/drawing/2014/main" id="{15F1E4D0-B4A7-4305-8548-0A65D887AEF8}"/>
              </a:ext>
            </a:extLst>
          </p:cNvPr>
          <p:cNvSpPr txBox="1"/>
          <p:nvPr userDrawn="1"/>
        </p:nvSpPr>
        <p:spPr>
          <a:xfrm>
            <a:off x="292077" y="5030401"/>
            <a:ext cx="745397" cy="55400"/>
          </a:xfrm>
          <a:prstGeom prst="rect">
            <a:avLst/>
          </a:prstGeom>
          <a:noFill/>
        </p:spPr>
        <p:txBody>
          <a:bodyPr vert="horz" wrap="none" lIns="0" tIns="0" rIns="0" bIns="0" rtlCol="0" anchor="ctr" anchorCtr="0">
            <a:spAutoFit/>
          </a:bodyPr>
          <a:lstStyle/>
          <a:p>
            <a:pPr marL="0" marR="0" indent="0" algn="l" defTabSz="914333"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4" name="TextBox 19">
            <a:extLst>
              <a:ext uri="{FF2B5EF4-FFF2-40B4-BE49-F238E27FC236}">
                <a16:creationId xmlns:a16="http://schemas.microsoft.com/office/drawing/2014/main" id="{68EFB5A8-EAFB-414F-8EE2-79FF8968D5C4}"/>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49"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49"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5" name="TextBox 16">
            <a:extLst>
              <a:ext uri="{FF2B5EF4-FFF2-40B4-BE49-F238E27FC236}">
                <a16:creationId xmlns:a16="http://schemas.microsoft.com/office/drawing/2014/main" id="{5897610C-85DA-49D2-8519-7897EE7A7C22}"/>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49"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1956706597"/>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AFD43515-9CAB-49C0-B0BA-F5A24B186AA6}"/>
              </a:ext>
            </a:extLst>
          </p:cNvPr>
          <p:cNvPicPr>
            <a:picLocks noChangeAspect="1"/>
          </p:cNvPicPr>
          <p:nvPr userDrawn="1"/>
        </p:nvPicPr>
        <p:blipFill rotWithShape="1">
          <a:blip r:embed="rId2"/>
          <a:srcRect t="10437" b="10546"/>
          <a:stretch/>
        </p:blipFill>
        <p:spPr>
          <a:xfrm>
            <a:off x="0" y="465110"/>
            <a:ext cx="9143980" cy="4678390"/>
          </a:xfrm>
          <a:prstGeom prst="rect">
            <a:avLst/>
          </a:prstGeom>
          <a:noFill/>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428624" y="3573636"/>
            <a:ext cx="8429625" cy="415806"/>
          </a:xfrm>
          <a:prstGeom prst="rect">
            <a:avLst/>
          </a:prstGeom>
        </p:spPr>
        <p:txBody>
          <a:bodyPr/>
          <a:lstStyle>
            <a:lvl1pPr>
              <a:defRPr lang="en-US" sz="2100" spc="0" dirty="0">
                <a:solidFill>
                  <a:schemeClr val="tx2"/>
                </a:solidFill>
                <a:latin typeface="+mn-lt"/>
                <a:ea typeface="+mn-ea"/>
                <a:cs typeface="+mn-cs"/>
              </a:defRPr>
            </a:lvl1pPr>
          </a:lstStyle>
          <a:p>
            <a:pPr marL="0" lvl="0" indent="0">
              <a:spcBef>
                <a:spcPts val="750"/>
              </a:spcBef>
              <a:buFont typeface="Arial" panose="020B0604020202020204" pitchFamily="34" charset="0"/>
            </a:pPr>
            <a:r>
              <a:rPr lang="en-US"/>
              <a:t>Click to edit Master title style</a:t>
            </a:r>
          </a:p>
        </p:txBody>
      </p:sp>
      <p:sp>
        <p:nvSpPr>
          <p:cNvPr id="5" name="Rectangle 4">
            <a:extLst>
              <a:ext uri="{FF2B5EF4-FFF2-40B4-BE49-F238E27FC236}">
                <a16:creationId xmlns:a16="http://schemas.microsoft.com/office/drawing/2014/main" id="{259C37B9-9027-4BA1-AAA1-2BC3B0BF02E3}"/>
              </a:ext>
            </a:extLst>
          </p:cNvPr>
          <p:cNvSpPr/>
          <p:nvPr userDrawn="1"/>
        </p:nvSpPr>
        <p:spPr>
          <a:xfrm>
            <a:off x="0" y="0"/>
            <a:ext cx="9144000" cy="930220"/>
          </a:xfrm>
          <a:prstGeom prst="rect">
            <a:avLst/>
          </a:prstGeom>
          <a:solidFill>
            <a:srgbClr val="001F4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7345234"/>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pic>
        <p:nvPicPr>
          <p:cNvPr id="7" name="Picture 6" descr="A picture containing text, clipart&#10;&#10;Description automatically generated">
            <a:extLst>
              <a:ext uri="{FF2B5EF4-FFF2-40B4-BE49-F238E27FC236}">
                <a16:creationId xmlns:a16="http://schemas.microsoft.com/office/drawing/2014/main" id="{41FEF256-7121-433C-8926-4AD914CC1D6C}"/>
              </a:ext>
            </a:extLst>
          </p:cNvPr>
          <p:cNvPicPr>
            <a:picLocks noChangeAspect="1"/>
          </p:cNvPicPr>
          <p:nvPr userDrawn="1"/>
        </p:nvPicPr>
        <p:blipFill>
          <a:blip r:embed="rId3"/>
          <a:stretch>
            <a:fillRect/>
          </a:stretch>
        </p:blipFill>
        <p:spPr>
          <a:xfrm>
            <a:off x="520008" y="1079117"/>
            <a:ext cx="3559885" cy="461995"/>
          </a:xfrm>
          <a:prstGeom prst="rect">
            <a:avLst/>
          </a:prstGeom>
        </p:spPr>
      </p:pic>
      <p:pic>
        <p:nvPicPr>
          <p:cNvPr id="2" name="Picture 1">
            <a:extLst>
              <a:ext uri="{FF2B5EF4-FFF2-40B4-BE49-F238E27FC236}">
                <a16:creationId xmlns:a16="http://schemas.microsoft.com/office/drawing/2014/main" id="{246EF4E6-2A77-0098-DDF0-BDD2A1C31681}"/>
              </a:ext>
            </a:extLst>
          </p:cNvPr>
          <p:cNvPicPr>
            <a:picLocks noChangeAspect="1"/>
          </p:cNvPicPr>
          <p:nvPr userDrawn="1"/>
        </p:nvPicPr>
        <p:blipFill>
          <a:blip r:embed="rId4"/>
          <a:srcRect/>
          <a:stretch/>
        </p:blipFill>
        <p:spPr>
          <a:xfrm>
            <a:off x="7802312" y="4838808"/>
            <a:ext cx="1078986" cy="140268"/>
          </a:xfrm>
          <a:prstGeom prst="rect">
            <a:avLst/>
          </a:prstGeom>
        </p:spPr>
      </p:pic>
      <p:sp>
        <p:nvSpPr>
          <p:cNvPr id="12" name="fl" descr="                              Dell - Internal Use - Confidential&#10;">
            <a:extLst>
              <a:ext uri="{FF2B5EF4-FFF2-40B4-BE49-F238E27FC236}">
                <a16:creationId xmlns:a16="http://schemas.microsoft.com/office/drawing/2014/main" id="{BD17D210-D6A4-40BA-B057-ACF17783B065}"/>
              </a:ext>
            </a:extLst>
          </p:cNvPr>
          <p:cNvSpPr txBox="1"/>
          <p:nvPr userDrawn="1"/>
        </p:nvSpPr>
        <p:spPr>
          <a:xfrm>
            <a:off x="292077" y="5030401"/>
            <a:ext cx="745397" cy="55400"/>
          </a:xfrm>
          <a:prstGeom prst="rect">
            <a:avLst/>
          </a:prstGeom>
          <a:noFill/>
        </p:spPr>
        <p:txBody>
          <a:bodyPr vert="horz" wrap="none" lIns="0" tIns="0" rIns="0" bIns="0" rtlCol="0" anchor="ctr" anchorCtr="0">
            <a:spAutoFit/>
          </a:bodyPr>
          <a:lstStyle/>
          <a:p>
            <a:pPr marL="0" marR="0" indent="0" algn="l" defTabSz="914333"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3" name="TextBox 19">
            <a:extLst>
              <a:ext uri="{FF2B5EF4-FFF2-40B4-BE49-F238E27FC236}">
                <a16:creationId xmlns:a16="http://schemas.microsoft.com/office/drawing/2014/main" id="{4D850F31-6536-4E01-930A-384DC614F8E1}"/>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49"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49"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4" name="TextBox 16">
            <a:extLst>
              <a:ext uri="{FF2B5EF4-FFF2-40B4-BE49-F238E27FC236}">
                <a16:creationId xmlns:a16="http://schemas.microsoft.com/office/drawing/2014/main" id="{1F789329-C139-45E1-BB8C-A8945732FB14}"/>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49"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1847980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GB"/>
              <a:t>Click to edit Master title style</a:t>
            </a:r>
            <a:endParaRPr lang="en-US"/>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Tree>
    <p:extLst>
      <p:ext uri="{BB962C8B-B14F-4D97-AF65-F5344CB8AC3E}">
        <p14:creationId xmlns:p14="http://schemas.microsoft.com/office/powerpoint/2010/main" val="340949754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74904"/>
          </a:xfrm>
          <a:prstGeom prst="rect">
            <a:avLst/>
          </a:prstGeom>
        </p:spPr>
        <p:txBody>
          <a:bodyPr lIns="0" tIns="0" bIns="0"/>
          <a:lstStyle>
            <a:lvl1pPr>
              <a:defRPr lang="en-US" sz="2800" spc="0" dirty="0">
                <a:solidFill>
                  <a:schemeClr val="tx2"/>
                </a:solidFill>
                <a:latin typeface="+mn-lt"/>
                <a:ea typeface="+mn-ea"/>
                <a:cs typeface="+mn-cs"/>
              </a:defRPr>
            </a:lvl1pPr>
          </a:lstStyle>
          <a:p>
            <a:pPr marL="0" lvl="0" indent="0">
              <a:spcBef>
                <a:spcPts val="75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649220690"/>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accent6"/>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Tree>
    <p:extLst>
      <p:ext uri="{BB962C8B-B14F-4D97-AF65-F5344CB8AC3E}">
        <p14:creationId xmlns:p14="http://schemas.microsoft.com/office/powerpoint/2010/main" val="384479859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2" indent="-171442">
              <a:lnSpc>
                <a:spcPct val="100000"/>
              </a:lnSpc>
              <a:spcBef>
                <a:spcPts val="1200"/>
              </a:spcBef>
              <a:buClr>
                <a:srgbClr val="808080"/>
              </a:buClr>
              <a:buFont typeface="Arial" panose="020B0604020202020204" pitchFamily="34" charset="0"/>
              <a:buChar char="•"/>
              <a:defRPr sz="1800">
                <a:solidFill>
                  <a:schemeClr val="tx2"/>
                </a:solidFill>
                <a:latin typeface="Arial" panose="020B0604020202020204" pitchFamily="34" charset="0"/>
              </a:defRPr>
            </a:lvl1pPr>
            <a:lvl2pPr marL="514325" indent="-171442">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2pPr>
            <a:lvl3pPr marL="800060" indent="-114294">
              <a:lnSpc>
                <a:spcPct val="100000"/>
              </a:lnSpc>
              <a:spcBef>
                <a:spcPts val="300"/>
              </a:spcBef>
              <a:buClr>
                <a:srgbClr val="808080"/>
              </a:buClr>
              <a:buFont typeface="Arial" panose="020B0604020202020204" pitchFamily="34" charset="0"/>
              <a:buChar char="▪"/>
              <a:defRPr sz="1100">
                <a:solidFill>
                  <a:schemeClr val="tx2"/>
                </a:solidFill>
                <a:latin typeface="Arial" panose="020B0604020202020204" pitchFamily="34" charset="0"/>
              </a:defRPr>
            </a:lvl3pPr>
            <a:lvl4pPr marL="1200090" indent="-171442">
              <a:lnSpc>
                <a:spcPct val="100000"/>
              </a:lnSpc>
              <a:spcBef>
                <a:spcPts val="300"/>
              </a:spcBef>
              <a:buClr>
                <a:schemeClr val="bg1">
                  <a:lumMod val="60000"/>
                  <a:lumOff val="40000"/>
                </a:schemeClr>
              </a:buClr>
              <a:buFont typeface="Arial" panose="020B0604020202020204" pitchFamily="34" charset="0"/>
              <a:buChar char="•"/>
              <a:defRPr sz="900"/>
            </a:lvl4pPr>
            <a:lvl5pPr marL="1542974" indent="-17144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024701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accent6"/>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42" indent="-171442">
              <a:lnSpc>
                <a:spcPct val="100000"/>
              </a:lnSpc>
              <a:spcBef>
                <a:spcPts val="1200"/>
              </a:spcBef>
              <a:buClr>
                <a:srgbClr val="808080"/>
              </a:buClr>
              <a:buFont typeface="Arial" panose="020B0604020202020204" pitchFamily="34" charset="0"/>
              <a:buChar char="•"/>
              <a:defRPr sz="1800">
                <a:solidFill>
                  <a:schemeClr val="tx2"/>
                </a:solidFill>
                <a:latin typeface="Arial" panose="020B0604020202020204" pitchFamily="34" charset="0"/>
              </a:defRPr>
            </a:lvl1pPr>
            <a:lvl2pPr marL="514325" indent="-171442">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2pPr>
            <a:lvl3pPr marL="800060" indent="-114294">
              <a:lnSpc>
                <a:spcPct val="100000"/>
              </a:lnSpc>
              <a:spcBef>
                <a:spcPts val="300"/>
              </a:spcBef>
              <a:buClr>
                <a:srgbClr val="808080"/>
              </a:buClr>
              <a:buFont typeface="Arial" panose="020B0604020202020204" pitchFamily="34" charset="0"/>
              <a:buChar char="▪"/>
              <a:defRPr sz="1100">
                <a:solidFill>
                  <a:schemeClr val="tx2"/>
                </a:solidFill>
                <a:latin typeface="Arial" panose="020B0604020202020204" pitchFamily="34" charset="0"/>
              </a:defRPr>
            </a:lvl3pPr>
            <a:lvl4pPr marL="1200090" indent="-171442">
              <a:lnSpc>
                <a:spcPct val="100000"/>
              </a:lnSpc>
              <a:spcBef>
                <a:spcPts val="300"/>
              </a:spcBef>
              <a:buClr>
                <a:schemeClr val="bg1">
                  <a:lumMod val="60000"/>
                  <a:lumOff val="40000"/>
                </a:schemeClr>
              </a:buClr>
              <a:buFont typeface="Arial" panose="020B0604020202020204" pitchFamily="34" charset="0"/>
              <a:buChar char="•"/>
              <a:defRPr sz="900"/>
            </a:lvl4pPr>
            <a:lvl5pPr marL="1542974" indent="-17144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1746543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8" y="228600"/>
            <a:ext cx="8577263" cy="387798"/>
          </a:xfrm>
          <a:prstGeom prst="rect">
            <a:avLst/>
          </a:prstGeom>
        </p:spPr>
        <p:txBody>
          <a:bodyPr wrap="square" lIns="0" tIns="0" rIns="0" bIns="0">
            <a:spAutoFit/>
          </a:bodyPr>
          <a:lstStyle>
            <a:lvl1pPr>
              <a:defRPr lang="en-US" sz="2800" dirty="0">
                <a:solidFill>
                  <a:schemeClr val="tx2"/>
                </a:solidFill>
                <a:latin typeface="Arial" panose="020B0604020202020204" pitchFamily="34" charset="0"/>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tx2"/>
                </a:solidFill>
              </a:defRPr>
            </a:lvl1pPr>
            <a:lvl2pPr marL="173030" indent="-173030">
              <a:lnSpc>
                <a:spcPct val="100000"/>
              </a:lnSpc>
              <a:spcBef>
                <a:spcPts val="1200"/>
              </a:spcBef>
              <a:buClr>
                <a:srgbClr val="808080"/>
              </a:buClr>
              <a:defRPr>
                <a:solidFill>
                  <a:schemeClr val="tx2"/>
                </a:solidFill>
              </a:defRPr>
            </a:lvl2pPr>
            <a:lvl3pPr marL="514325" indent="-173030">
              <a:lnSpc>
                <a:spcPct val="100000"/>
              </a:lnSpc>
              <a:spcBef>
                <a:spcPts val="300"/>
              </a:spcBef>
              <a:buClr>
                <a:srgbClr val="808080"/>
              </a:buClr>
              <a:buFont typeface="Arial" panose="020B0604020202020204" pitchFamily="34" charset="0"/>
              <a:buChar char="–"/>
              <a:defRPr sz="1400">
                <a:solidFill>
                  <a:schemeClr val="tx2"/>
                </a:solidFill>
              </a:defRPr>
            </a:lvl3pPr>
            <a:lvl4pPr marL="855620" indent="-168267">
              <a:lnSpc>
                <a:spcPct val="100000"/>
              </a:lnSpc>
              <a:spcBef>
                <a:spcPts val="300"/>
              </a:spcBef>
              <a:buClr>
                <a:srgbClr val="808080"/>
              </a:buClr>
              <a:buFont typeface="Wingdings" panose="05000000000000000000" pitchFamily="2" charset="2"/>
              <a:buChar char="§"/>
              <a:defRPr sz="1100">
                <a:solidFill>
                  <a:schemeClr val="tx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tx2"/>
                </a:solidFill>
              </a:defRPr>
            </a:lvl1pPr>
            <a:lvl2pPr marL="173030" indent="-173030">
              <a:lnSpc>
                <a:spcPct val="100000"/>
              </a:lnSpc>
              <a:spcBef>
                <a:spcPts val="1200"/>
              </a:spcBef>
              <a:buClr>
                <a:srgbClr val="808080"/>
              </a:buClr>
              <a:defRPr>
                <a:solidFill>
                  <a:schemeClr val="tx2"/>
                </a:solidFill>
              </a:defRPr>
            </a:lvl2pPr>
            <a:lvl3pPr marL="514325" indent="-173030">
              <a:lnSpc>
                <a:spcPct val="100000"/>
              </a:lnSpc>
              <a:spcBef>
                <a:spcPts val="300"/>
              </a:spcBef>
              <a:buClr>
                <a:srgbClr val="808080"/>
              </a:buClr>
              <a:buFont typeface="Arial" panose="020B0604020202020204" pitchFamily="34" charset="0"/>
              <a:buChar char="–"/>
              <a:defRPr sz="1400">
                <a:solidFill>
                  <a:schemeClr val="tx2"/>
                </a:solidFill>
              </a:defRPr>
            </a:lvl3pPr>
            <a:lvl4pPr marL="855620" indent="-168267">
              <a:lnSpc>
                <a:spcPct val="100000"/>
              </a:lnSpc>
              <a:spcBef>
                <a:spcPts val="300"/>
              </a:spcBef>
              <a:buClr>
                <a:srgbClr val="808080"/>
              </a:buClr>
              <a:buFont typeface="Wingdings" panose="05000000000000000000" pitchFamily="2" charset="2"/>
              <a:buChar char="§"/>
              <a:defRPr sz="1100">
                <a:solidFill>
                  <a:schemeClr val="tx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40809452"/>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8" y="228600"/>
            <a:ext cx="8577263" cy="387798"/>
          </a:xfrm>
          <a:prstGeom prst="rect">
            <a:avLst/>
          </a:prstGeom>
        </p:spPr>
        <p:txBody>
          <a:bodyPr wrap="square" lIns="0" tIns="0" rIns="0" bIns="0">
            <a:spAutoFit/>
          </a:bodyPr>
          <a:lstStyle>
            <a:lvl1pPr>
              <a:defRPr lang="en-US" sz="2800" dirty="0">
                <a:solidFill>
                  <a:schemeClr val="tx2"/>
                </a:solidFill>
                <a:latin typeface="Arial" panose="020B0604020202020204" pitchFamily="34" charset="0"/>
              </a:defRPr>
            </a:lvl1pPr>
          </a:lstStyle>
          <a:p>
            <a:pPr lvl="0"/>
            <a:r>
              <a:rPr lang="en-US"/>
              <a:t>Click to edit Master title style</a:t>
            </a:r>
          </a:p>
        </p:txBody>
      </p:sp>
      <p:sp>
        <p:nvSpPr>
          <p:cNvPr id="9" name="Content Placeholder 9"/>
          <p:cNvSpPr>
            <a:spLocks noGrp="1"/>
          </p:cNvSpPr>
          <p:nvPr>
            <p:ph sz="quarter" idx="13"/>
          </p:nvPr>
        </p:nvSpPr>
        <p:spPr>
          <a:xfrm>
            <a:off x="28575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42" indent="-171442">
              <a:lnSpc>
                <a:spcPct val="100000"/>
              </a:lnSpc>
              <a:spcBef>
                <a:spcPts val="1200"/>
              </a:spcBef>
              <a:buClr>
                <a:srgbClr val="808080"/>
              </a:buClr>
              <a:buFont typeface="Arial" panose="020B0604020202020204" pitchFamily="34" charset="0"/>
              <a:buChar char="•"/>
              <a:defRPr sz="1600">
                <a:solidFill>
                  <a:schemeClr val="tx2"/>
                </a:solidFill>
              </a:defRPr>
            </a:lvl2pPr>
            <a:lvl3pPr marL="514325" indent="-171442">
              <a:lnSpc>
                <a:spcPct val="100000"/>
              </a:lnSpc>
              <a:spcBef>
                <a:spcPts val="300"/>
              </a:spcBef>
              <a:buClr>
                <a:srgbClr val="808080"/>
              </a:buClr>
              <a:buFont typeface="Arial" panose="020B0604020202020204" pitchFamily="34" charset="0"/>
              <a:buChar char="–"/>
              <a:defRPr sz="1200">
                <a:solidFill>
                  <a:schemeClr val="tx2"/>
                </a:solidFill>
              </a:defRPr>
            </a:lvl3pPr>
            <a:lvl4pPr marL="1200090" indent="-171442">
              <a:buClr>
                <a:srgbClr val="808080"/>
              </a:buClr>
              <a:buFont typeface="Arial" panose="020B0604020202020204" pitchFamily="34" charset="0"/>
              <a:buChar char="–"/>
              <a:defRPr sz="1400">
                <a:solidFill>
                  <a:schemeClr val="bg2"/>
                </a:solidFill>
              </a:defRPr>
            </a:lvl4pPr>
            <a:lvl5pPr marL="1542974" indent="-171442">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42" indent="-171442">
              <a:lnSpc>
                <a:spcPct val="100000"/>
              </a:lnSpc>
              <a:spcBef>
                <a:spcPts val="1200"/>
              </a:spcBef>
              <a:buClr>
                <a:srgbClr val="808080"/>
              </a:buClr>
              <a:buFont typeface="Arial" panose="020B0604020202020204" pitchFamily="34" charset="0"/>
              <a:buChar char="•"/>
              <a:defRPr sz="1600">
                <a:solidFill>
                  <a:schemeClr val="tx2"/>
                </a:solidFill>
              </a:defRPr>
            </a:lvl2pPr>
            <a:lvl3pPr marL="514325" indent="-171442">
              <a:lnSpc>
                <a:spcPct val="100000"/>
              </a:lnSpc>
              <a:spcBef>
                <a:spcPts val="300"/>
              </a:spcBef>
              <a:buClr>
                <a:srgbClr val="808080"/>
              </a:buClr>
              <a:buFont typeface="Arial" panose="020B0604020202020204" pitchFamily="34" charset="0"/>
              <a:buChar char="–"/>
              <a:defRPr sz="1200">
                <a:solidFill>
                  <a:schemeClr val="tx2"/>
                </a:solidFill>
              </a:defRPr>
            </a:lvl3pPr>
            <a:lvl4pPr marL="1200090" indent="-171442">
              <a:buClr>
                <a:srgbClr val="808080"/>
              </a:buClr>
              <a:buFont typeface="Arial" panose="020B0604020202020204" pitchFamily="34" charset="0"/>
              <a:buChar char="–"/>
              <a:defRPr sz="1400">
                <a:solidFill>
                  <a:schemeClr val="bg2"/>
                </a:solidFill>
              </a:defRPr>
            </a:lvl4pPr>
            <a:lvl5pPr marL="1542974" indent="-171442">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42" indent="-171442">
              <a:lnSpc>
                <a:spcPct val="100000"/>
              </a:lnSpc>
              <a:spcBef>
                <a:spcPts val="1200"/>
              </a:spcBef>
              <a:buClr>
                <a:srgbClr val="808080"/>
              </a:buClr>
              <a:buFont typeface="Arial" panose="020B0604020202020204" pitchFamily="34" charset="0"/>
              <a:buChar char="•"/>
              <a:defRPr sz="1600">
                <a:solidFill>
                  <a:schemeClr val="tx2"/>
                </a:solidFill>
              </a:defRPr>
            </a:lvl2pPr>
            <a:lvl3pPr marL="514325" indent="-171442">
              <a:lnSpc>
                <a:spcPct val="100000"/>
              </a:lnSpc>
              <a:spcBef>
                <a:spcPts val="300"/>
              </a:spcBef>
              <a:buClr>
                <a:srgbClr val="808080"/>
              </a:buClr>
              <a:buFont typeface="Arial" panose="020B0604020202020204" pitchFamily="34" charset="0"/>
              <a:buChar char="–"/>
              <a:defRPr sz="1200">
                <a:solidFill>
                  <a:schemeClr val="tx2"/>
                </a:solidFill>
              </a:defRPr>
            </a:lvl3pPr>
            <a:lvl4pPr marL="1200090" indent="-171442">
              <a:buClr>
                <a:srgbClr val="808080"/>
              </a:buClr>
              <a:buFont typeface="Arial" panose="020B0604020202020204" pitchFamily="34" charset="0"/>
              <a:buChar char="–"/>
              <a:defRPr sz="1400">
                <a:solidFill>
                  <a:schemeClr val="bg2"/>
                </a:solidFill>
              </a:defRPr>
            </a:lvl4pPr>
            <a:lvl5pPr marL="1542974" indent="-171442">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33197182"/>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4879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Horizon lin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C0697-E55F-48D1-A0BA-34C0BF5394C0}"/>
              </a:ext>
            </a:extLst>
          </p:cNvPr>
          <p:cNvPicPr>
            <a:picLocks noChangeAspect="1"/>
          </p:cNvPicPr>
          <p:nvPr userDrawn="1"/>
        </p:nvPicPr>
        <p:blipFill>
          <a:blip r:embed="rId3"/>
          <a:srcRect/>
          <a:stretch/>
        </p:blipFill>
        <p:spPr>
          <a:xfrm>
            <a:off x="7802312" y="4838808"/>
            <a:ext cx="1078986" cy="140268"/>
          </a:xfrm>
          <a:prstGeom prst="rect">
            <a:avLst/>
          </a:prstGeom>
        </p:spPr>
      </p:pic>
      <p:sp>
        <p:nvSpPr>
          <p:cNvPr id="7" name="fl" descr="                              Dell - Internal Use - Confidential&#10;">
            <a:extLst>
              <a:ext uri="{FF2B5EF4-FFF2-40B4-BE49-F238E27FC236}">
                <a16:creationId xmlns:a16="http://schemas.microsoft.com/office/drawing/2014/main" id="{B3C27197-22D0-490D-9A33-9D2FBBFB476D}"/>
              </a:ext>
            </a:extLst>
          </p:cNvPr>
          <p:cNvSpPr txBox="1"/>
          <p:nvPr userDrawn="1"/>
        </p:nvSpPr>
        <p:spPr>
          <a:xfrm>
            <a:off x="292077" y="5030401"/>
            <a:ext cx="745397" cy="55400"/>
          </a:xfrm>
          <a:prstGeom prst="rect">
            <a:avLst/>
          </a:prstGeom>
          <a:noFill/>
        </p:spPr>
        <p:txBody>
          <a:bodyPr vert="horz" wrap="none" lIns="0" tIns="0" rIns="0" bIns="0" rtlCol="0" anchor="ctr" anchorCtr="0">
            <a:spAutoFit/>
          </a:bodyPr>
          <a:lstStyle/>
          <a:p>
            <a:pPr marL="0" marR="0" indent="0" algn="l" defTabSz="914333"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8" name="TextBox 19">
            <a:extLst>
              <a:ext uri="{FF2B5EF4-FFF2-40B4-BE49-F238E27FC236}">
                <a16:creationId xmlns:a16="http://schemas.microsoft.com/office/drawing/2014/main" id="{88C1C4B5-3351-4058-87C9-EBBE56534A88}"/>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49"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49"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9" name="TextBox 16">
            <a:extLst>
              <a:ext uri="{FF2B5EF4-FFF2-40B4-BE49-F238E27FC236}">
                <a16:creationId xmlns:a16="http://schemas.microsoft.com/office/drawing/2014/main" id="{D8355754-EE57-4FCA-A7A2-6C86919C521C}"/>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49"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8501390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8DC8C-75D4-4ACD-8552-DCFAD9EC57AB}"/>
              </a:ext>
            </a:extLst>
          </p:cNvPr>
          <p:cNvPicPr>
            <a:picLocks noChangeAspect="1"/>
          </p:cNvPicPr>
          <p:nvPr userDrawn="1"/>
        </p:nvPicPr>
        <p:blipFill rotWithShape="1">
          <a:blip r:embed="rId2"/>
          <a:srcRect/>
          <a:stretch/>
        </p:blipFill>
        <p:spPr>
          <a:xfrm>
            <a:off x="2" y="10"/>
            <a:ext cx="9169993" cy="5143490"/>
          </a:xfrm>
          <a:prstGeom prst="rect">
            <a:avLst/>
          </a:prstGeom>
          <a:noFill/>
        </p:spPr>
      </p:pic>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1841169581"/>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FC0C-24FD-3E2B-E274-8CE1659C49D3}"/>
              </a:ext>
            </a:extLst>
          </p:cNvPr>
          <p:cNvPicPr>
            <a:picLocks noChangeAspect="1" noChangeArrowheads="1"/>
          </p:cNvPicPr>
          <p:nvPr userDrawn="1"/>
        </p:nvPicPr>
        <p:blipFill>
          <a:blip r:embed="rId2" cstate="hqprint">
            <a:alphaModFix amt="27000"/>
            <a:extLst>
              <a:ext uri="{BEBA8EAE-BF5A-486C-A8C5-ECC9F3942E4B}">
                <a14:imgProps xmlns:a14="http://schemas.microsoft.com/office/drawing/2010/main">
                  <a14:imgLayer r:embed="rId3">
                    <a14:imgEffect>
                      <a14:colorTemperature colorTemp="5880"/>
                    </a14:imgEffect>
                    <a14:imgEffect>
                      <a14:saturation sat="111000"/>
                    </a14:imgEffect>
                  </a14:imgLayer>
                </a14:imgProps>
              </a:ext>
              <a:ext uri="{28A0092B-C50C-407E-A947-70E740481C1C}">
                <a14:useLocalDpi xmlns:a14="http://schemas.microsoft.com/office/drawing/2010/main"/>
              </a:ext>
            </a:extLst>
          </a:blip>
          <a:srcRect/>
          <a:stretch/>
        </p:blipFill>
        <p:spPr bwMode="auto">
          <a:xfrm>
            <a:off x="0" y="-709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EB63C7-3665-5F67-D274-D9ABD7CF0C4A}"/>
              </a:ext>
            </a:extLst>
          </p:cNvPr>
          <p:cNvSpPr/>
          <p:nvPr userDrawn="1"/>
        </p:nvSpPr>
        <p:spPr>
          <a:xfrm>
            <a:off x="-13927" y="-7091"/>
            <a:ext cx="9147979" cy="2244048"/>
          </a:xfrm>
          <a:prstGeom prst="rect">
            <a:avLst/>
          </a:prstGeom>
          <a:gradFill>
            <a:gsLst>
              <a:gs pos="22000">
                <a:schemeClr val="bg1">
                  <a:alpha val="76000"/>
                </a:schemeClr>
              </a:gs>
              <a:gs pos="100000">
                <a:schemeClr val="bg1">
                  <a:alpha val="0"/>
                </a:scheme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600">
              <a:solidFill>
                <a:srgbClr val="000000"/>
              </a:solidFill>
              <a:latin typeface="Arial"/>
              <a:sym typeface="Arial"/>
            </a:endParaRPr>
          </a:p>
        </p:txBody>
      </p:sp>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GB"/>
              <a:t>Click to edit Master title style</a:t>
            </a:r>
            <a:endParaRPr lang="en-US"/>
          </a:p>
        </p:txBody>
      </p:sp>
      <p:pic>
        <p:nvPicPr>
          <p:cNvPr id="4" name="Picture 3"/>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5523170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GB"/>
              <a:t>Click to edit Master title style</a:t>
            </a:r>
            <a:endParaRPr lang="en-US"/>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64902775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ver">
    <p:bg>
      <p:bgPr>
        <a:solidFill>
          <a:srgbClr val="001F44"/>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7345233"/>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12" name="Picture 11" descr="Background pattern&#10;&#10;Description automatically generated">
            <a:extLst>
              <a:ext uri="{FF2B5EF4-FFF2-40B4-BE49-F238E27FC236}">
                <a16:creationId xmlns:a16="http://schemas.microsoft.com/office/drawing/2014/main" id="{D51BE9F0-D000-49A0-AB42-92146555B0FF}"/>
              </a:ext>
            </a:extLst>
          </p:cNvPr>
          <p:cNvPicPr>
            <a:picLocks noChangeAspect="1"/>
          </p:cNvPicPr>
          <p:nvPr userDrawn="1"/>
        </p:nvPicPr>
        <p:blipFill rotWithShape="1">
          <a:blip r:embed="rId2"/>
          <a:srcRect t="10438" b="15835"/>
          <a:stretch/>
        </p:blipFill>
        <p:spPr>
          <a:xfrm>
            <a:off x="21" y="778358"/>
            <a:ext cx="9143980" cy="4365143"/>
          </a:xfrm>
          <a:prstGeom prst="rect">
            <a:avLst/>
          </a:prstGeom>
          <a:noFill/>
        </p:spPr>
      </p:pic>
      <p:pic>
        <p:nvPicPr>
          <p:cNvPr id="2" name="Picture 1">
            <a:extLst>
              <a:ext uri="{FF2B5EF4-FFF2-40B4-BE49-F238E27FC236}">
                <a16:creationId xmlns:a16="http://schemas.microsoft.com/office/drawing/2014/main" id="{52CB02DD-6934-AEE6-AC4D-290FB60D3025}"/>
              </a:ext>
            </a:extLst>
          </p:cNvPr>
          <p:cNvPicPr>
            <a:picLocks noChangeAspect="1"/>
          </p:cNvPicPr>
          <p:nvPr userDrawn="1"/>
        </p:nvPicPr>
        <p:blipFill>
          <a:blip r:embed="rId3"/>
          <a:srcRect/>
          <a:stretch/>
        </p:blipFill>
        <p:spPr>
          <a:xfrm>
            <a:off x="7802312" y="4838808"/>
            <a:ext cx="1078986" cy="140268"/>
          </a:xfrm>
          <a:prstGeom prst="rect">
            <a:avLst/>
          </a:prstGeom>
        </p:spPr>
      </p:pic>
      <p:sp>
        <p:nvSpPr>
          <p:cNvPr id="8" name="fl" descr="                              Dell - Internal Use - Confidential&#10;">
            <a:extLst>
              <a:ext uri="{FF2B5EF4-FFF2-40B4-BE49-F238E27FC236}">
                <a16:creationId xmlns:a16="http://schemas.microsoft.com/office/drawing/2014/main" id="{15F1E4D0-B4A7-4305-8548-0A65D887AEF8}"/>
              </a:ext>
            </a:extLst>
          </p:cNvPr>
          <p:cNvSpPr txBox="1"/>
          <p:nvPr userDrawn="1"/>
        </p:nvSpPr>
        <p:spPr>
          <a:xfrm>
            <a:off x="292076" y="5030401"/>
            <a:ext cx="745397" cy="55400"/>
          </a:xfrm>
          <a:prstGeom prst="rect">
            <a:avLst/>
          </a:prstGeom>
          <a:noFill/>
        </p:spPr>
        <p:txBody>
          <a:bodyPr vert="horz" wrap="none" lIns="0" tIns="0" rIns="0" bIns="0" rtlCol="0" anchor="ctr" anchorCtr="0">
            <a:spAutoFit/>
          </a:bodyPr>
          <a:lstStyle/>
          <a:p>
            <a:pPr marL="0" marR="0" indent="0" algn="l" defTabSz="914355"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4" name="TextBox 19">
            <a:extLst>
              <a:ext uri="{FF2B5EF4-FFF2-40B4-BE49-F238E27FC236}">
                <a16:creationId xmlns:a16="http://schemas.microsoft.com/office/drawing/2014/main" id="{68EFB5A8-EAFB-414F-8EE2-79FF8968D5C4}"/>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66"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66"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5" name="TextBox 16">
            <a:extLst>
              <a:ext uri="{FF2B5EF4-FFF2-40B4-BE49-F238E27FC236}">
                <a16:creationId xmlns:a16="http://schemas.microsoft.com/office/drawing/2014/main" id="{5897610C-85DA-49D2-8519-7897EE7A7C22}"/>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66"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101583992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ver">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AFD43515-9CAB-49C0-B0BA-F5A24B186AA6}"/>
              </a:ext>
            </a:extLst>
          </p:cNvPr>
          <p:cNvPicPr>
            <a:picLocks noChangeAspect="1"/>
          </p:cNvPicPr>
          <p:nvPr userDrawn="1"/>
        </p:nvPicPr>
        <p:blipFill rotWithShape="1">
          <a:blip r:embed="rId2"/>
          <a:srcRect t="10437" b="10546"/>
          <a:stretch/>
        </p:blipFill>
        <p:spPr>
          <a:xfrm>
            <a:off x="0" y="465110"/>
            <a:ext cx="9143980" cy="4678390"/>
          </a:xfrm>
          <a:prstGeom prst="rect">
            <a:avLst/>
          </a:prstGeom>
          <a:noFill/>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428624" y="3573636"/>
            <a:ext cx="8429625" cy="415806"/>
          </a:xfrm>
          <a:prstGeom prst="rect">
            <a:avLst/>
          </a:prstGeom>
        </p:spPr>
        <p:txBody>
          <a:bodyPr/>
          <a:lstStyle>
            <a:lvl1pPr>
              <a:defRPr lang="en-US" sz="2100" spc="0" dirty="0">
                <a:solidFill>
                  <a:schemeClr val="tx2"/>
                </a:solidFill>
                <a:latin typeface="+mn-lt"/>
                <a:ea typeface="+mn-ea"/>
                <a:cs typeface="+mn-cs"/>
              </a:defRPr>
            </a:lvl1pPr>
          </a:lstStyle>
          <a:p>
            <a:pPr marL="0" lvl="0" indent="0">
              <a:spcBef>
                <a:spcPts val="750"/>
              </a:spcBef>
              <a:buFont typeface="Arial" panose="020B0604020202020204" pitchFamily="34" charset="0"/>
            </a:pPr>
            <a:r>
              <a:rPr lang="en-US"/>
              <a:t>Click to edit Master title style</a:t>
            </a:r>
          </a:p>
        </p:txBody>
      </p:sp>
      <p:sp>
        <p:nvSpPr>
          <p:cNvPr id="5" name="Rectangle 4">
            <a:extLst>
              <a:ext uri="{FF2B5EF4-FFF2-40B4-BE49-F238E27FC236}">
                <a16:creationId xmlns:a16="http://schemas.microsoft.com/office/drawing/2014/main" id="{259C37B9-9027-4BA1-AAA1-2BC3B0BF02E3}"/>
              </a:ext>
            </a:extLst>
          </p:cNvPr>
          <p:cNvSpPr/>
          <p:nvPr userDrawn="1"/>
        </p:nvSpPr>
        <p:spPr>
          <a:xfrm>
            <a:off x="0" y="0"/>
            <a:ext cx="9144000" cy="930220"/>
          </a:xfrm>
          <a:prstGeom prst="rect">
            <a:avLst/>
          </a:prstGeom>
          <a:solidFill>
            <a:srgbClr val="001F4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7345233"/>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7" name="Picture 6" descr="A picture containing text, clipart&#10;&#10;Description automatically generated">
            <a:extLst>
              <a:ext uri="{FF2B5EF4-FFF2-40B4-BE49-F238E27FC236}">
                <a16:creationId xmlns:a16="http://schemas.microsoft.com/office/drawing/2014/main" id="{41FEF256-7121-433C-8926-4AD914CC1D6C}"/>
              </a:ext>
            </a:extLst>
          </p:cNvPr>
          <p:cNvPicPr>
            <a:picLocks noChangeAspect="1"/>
          </p:cNvPicPr>
          <p:nvPr userDrawn="1"/>
        </p:nvPicPr>
        <p:blipFill>
          <a:blip r:embed="rId3"/>
          <a:stretch>
            <a:fillRect/>
          </a:stretch>
        </p:blipFill>
        <p:spPr>
          <a:xfrm>
            <a:off x="520007" y="1079117"/>
            <a:ext cx="3559885" cy="461995"/>
          </a:xfrm>
          <a:prstGeom prst="rect">
            <a:avLst/>
          </a:prstGeom>
        </p:spPr>
      </p:pic>
      <p:pic>
        <p:nvPicPr>
          <p:cNvPr id="8" name="Picture 7">
            <a:extLst>
              <a:ext uri="{FF2B5EF4-FFF2-40B4-BE49-F238E27FC236}">
                <a16:creationId xmlns:a16="http://schemas.microsoft.com/office/drawing/2014/main" id="{61D034FE-D378-4C8C-894A-53C16647A2FD}"/>
              </a:ext>
            </a:extLst>
          </p:cNvPr>
          <p:cNvPicPr>
            <a:picLocks noChangeAspect="1"/>
          </p:cNvPicPr>
          <p:nvPr userDrawn="1"/>
        </p:nvPicPr>
        <p:blipFill>
          <a:blip r:embed="rId4"/>
          <a:stretch>
            <a:fillRect/>
          </a:stretch>
        </p:blipFill>
        <p:spPr>
          <a:xfrm>
            <a:off x="521693" y="2074629"/>
            <a:ext cx="3559885" cy="520006"/>
          </a:xfrm>
          <a:prstGeom prst="rect">
            <a:avLst/>
          </a:prstGeom>
        </p:spPr>
      </p:pic>
      <p:pic>
        <p:nvPicPr>
          <p:cNvPr id="2" name="Picture 1">
            <a:extLst>
              <a:ext uri="{FF2B5EF4-FFF2-40B4-BE49-F238E27FC236}">
                <a16:creationId xmlns:a16="http://schemas.microsoft.com/office/drawing/2014/main" id="{246EF4E6-2A77-0098-DDF0-BDD2A1C31681}"/>
              </a:ext>
            </a:extLst>
          </p:cNvPr>
          <p:cNvPicPr>
            <a:picLocks noChangeAspect="1"/>
          </p:cNvPicPr>
          <p:nvPr userDrawn="1"/>
        </p:nvPicPr>
        <p:blipFill>
          <a:blip r:embed="rId5"/>
          <a:srcRect/>
          <a:stretch/>
        </p:blipFill>
        <p:spPr>
          <a:xfrm>
            <a:off x="7802312" y="4838808"/>
            <a:ext cx="1078986" cy="140268"/>
          </a:xfrm>
          <a:prstGeom prst="rect">
            <a:avLst/>
          </a:prstGeom>
        </p:spPr>
      </p:pic>
      <p:sp>
        <p:nvSpPr>
          <p:cNvPr id="12" name="fl" descr="                              Dell - Internal Use - Confidential&#10;">
            <a:extLst>
              <a:ext uri="{FF2B5EF4-FFF2-40B4-BE49-F238E27FC236}">
                <a16:creationId xmlns:a16="http://schemas.microsoft.com/office/drawing/2014/main" id="{BD17D210-D6A4-40BA-B057-ACF17783B065}"/>
              </a:ext>
            </a:extLst>
          </p:cNvPr>
          <p:cNvSpPr txBox="1"/>
          <p:nvPr userDrawn="1"/>
        </p:nvSpPr>
        <p:spPr>
          <a:xfrm>
            <a:off x="292076" y="5030401"/>
            <a:ext cx="745397" cy="55400"/>
          </a:xfrm>
          <a:prstGeom prst="rect">
            <a:avLst/>
          </a:prstGeom>
          <a:noFill/>
        </p:spPr>
        <p:txBody>
          <a:bodyPr vert="horz" wrap="none" lIns="0" tIns="0" rIns="0" bIns="0" rtlCol="0" anchor="ctr" anchorCtr="0">
            <a:spAutoFit/>
          </a:bodyPr>
          <a:lstStyle/>
          <a:p>
            <a:pPr marL="0" marR="0" indent="0" algn="l" defTabSz="914355"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3" name="TextBox 19">
            <a:extLst>
              <a:ext uri="{FF2B5EF4-FFF2-40B4-BE49-F238E27FC236}">
                <a16:creationId xmlns:a16="http://schemas.microsoft.com/office/drawing/2014/main" id="{4D850F31-6536-4E01-930A-384DC614F8E1}"/>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66"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66"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4" name="TextBox 16">
            <a:extLst>
              <a:ext uri="{FF2B5EF4-FFF2-40B4-BE49-F238E27FC236}">
                <a16:creationId xmlns:a16="http://schemas.microsoft.com/office/drawing/2014/main" id="{1F789329-C139-45E1-BB8C-A8945732FB14}"/>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66"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702475654"/>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74904"/>
          </a:xfrm>
          <a:prstGeom prst="rect">
            <a:avLst/>
          </a:prstGeom>
        </p:spPr>
        <p:txBody>
          <a:bodyPr lIns="0" tIns="0" bIns="0"/>
          <a:lstStyle>
            <a:lvl1pPr>
              <a:defRPr lang="en-US" sz="2800" spc="0" dirty="0">
                <a:solidFill>
                  <a:schemeClr val="tx2"/>
                </a:solidFill>
                <a:latin typeface="+mn-lt"/>
                <a:ea typeface="+mn-ea"/>
                <a:cs typeface="+mn-cs"/>
              </a:defRPr>
            </a:lvl1pPr>
          </a:lstStyle>
          <a:p>
            <a:pPr marL="0" lvl="0" indent="0">
              <a:spcBef>
                <a:spcPts val="75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87126421"/>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accent6"/>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66745079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6" indent="-171446">
              <a:lnSpc>
                <a:spcPct val="100000"/>
              </a:lnSpc>
              <a:spcBef>
                <a:spcPts val="1200"/>
              </a:spcBef>
              <a:buClr>
                <a:srgbClr val="808080"/>
              </a:buClr>
              <a:buFont typeface="Arial" panose="020B0604020202020204" pitchFamily="34" charset="0"/>
              <a:buChar char="•"/>
              <a:defRPr sz="1800">
                <a:solidFill>
                  <a:schemeClr val="tx2"/>
                </a:solidFill>
                <a:latin typeface="Arial" panose="020B0604020202020204" pitchFamily="34" charset="0"/>
              </a:defRPr>
            </a:lvl1pPr>
            <a:lvl2pPr marL="514337" indent="-171446">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2pPr>
            <a:lvl3pPr marL="800080" indent="-114297">
              <a:lnSpc>
                <a:spcPct val="100000"/>
              </a:lnSpc>
              <a:spcBef>
                <a:spcPts val="300"/>
              </a:spcBef>
              <a:buClr>
                <a:srgbClr val="808080"/>
              </a:buClr>
              <a:buFont typeface="Arial" panose="020B0604020202020204" pitchFamily="34" charset="0"/>
              <a:buChar char="▪"/>
              <a:defRPr sz="1100">
                <a:solidFill>
                  <a:schemeClr val="tx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578002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accent6"/>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46" indent="-171446">
              <a:lnSpc>
                <a:spcPct val="100000"/>
              </a:lnSpc>
              <a:spcBef>
                <a:spcPts val="1200"/>
              </a:spcBef>
              <a:buClr>
                <a:srgbClr val="808080"/>
              </a:buClr>
              <a:buFont typeface="Arial" panose="020B0604020202020204" pitchFamily="34" charset="0"/>
              <a:buChar char="•"/>
              <a:defRPr sz="1800">
                <a:solidFill>
                  <a:schemeClr val="tx2"/>
                </a:solidFill>
                <a:latin typeface="Arial" panose="020B0604020202020204" pitchFamily="34" charset="0"/>
              </a:defRPr>
            </a:lvl1pPr>
            <a:lvl2pPr marL="514337" indent="-171446">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2pPr>
            <a:lvl3pPr marL="800080" indent="-114297">
              <a:lnSpc>
                <a:spcPct val="100000"/>
              </a:lnSpc>
              <a:spcBef>
                <a:spcPts val="300"/>
              </a:spcBef>
              <a:buClr>
                <a:srgbClr val="808080"/>
              </a:buClr>
              <a:buFont typeface="Arial" panose="020B0604020202020204" pitchFamily="34" charset="0"/>
              <a:buChar char="▪"/>
              <a:defRPr sz="1100">
                <a:solidFill>
                  <a:schemeClr val="tx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0359644"/>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7" y="228600"/>
            <a:ext cx="8577263" cy="387798"/>
          </a:xfrm>
          <a:prstGeom prst="rect">
            <a:avLst/>
          </a:prstGeom>
        </p:spPr>
        <p:txBody>
          <a:bodyPr wrap="square" lIns="0" tIns="0" rIns="0" bIns="0">
            <a:spAutoFit/>
          </a:bodyPr>
          <a:lstStyle>
            <a:lvl1pPr>
              <a:defRPr lang="en-US" sz="2800" dirty="0">
                <a:solidFill>
                  <a:schemeClr val="tx2"/>
                </a:solidFill>
                <a:latin typeface="Arial" panose="020B0604020202020204" pitchFamily="34" charset="0"/>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tx2"/>
                </a:solidFill>
              </a:defRPr>
            </a:lvl1pPr>
            <a:lvl2pPr marL="173034" indent="-173034">
              <a:lnSpc>
                <a:spcPct val="100000"/>
              </a:lnSpc>
              <a:spcBef>
                <a:spcPts val="1200"/>
              </a:spcBef>
              <a:buClr>
                <a:srgbClr val="808080"/>
              </a:buClr>
              <a:defRPr>
                <a:solidFill>
                  <a:schemeClr val="tx2"/>
                </a:solidFill>
              </a:defRPr>
            </a:lvl2pPr>
            <a:lvl3pPr marL="514337" indent="-173034">
              <a:lnSpc>
                <a:spcPct val="100000"/>
              </a:lnSpc>
              <a:spcBef>
                <a:spcPts val="300"/>
              </a:spcBef>
              <a:buClr>
                <a:srgbClr val="808080"/>
              </a:buClr>
              <a:buFont typeface="Arial" panose="020B0604020202020204" pitchFamily="34" charset="0"/>
              <a:buChar char="–"/>
              <a:defRPr sz="1400">
                <a:solidFill>
                  <a:schemeClr val="tx2"/>
                </a:solidFill>
              </a:defRPr>
            </a:lvl3pPr>
            <a:lvl4pPr marL="855641" indent="-168271">
              <a:lnSpc>
                <a:spcPct val="100000"/>
              </a:lnSpc>
              <a:spcBef>
                <a:spcPts val="300"/>
              </a:spcBef>
              <a:buClr>
                <a:srgbClr val="808080"/>
              </a:buClr>
              <a:buFont typeface="Wingdings" panose="05000000000000000000" pitchFamily="2" charset="2"/>
              <a:buChar char="§"/>
              <a:defRPr sz="1100">
                <a:solidFill>
                  <a:schemeClr val="tx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tx2"/>
                </a:solidFill>
              </a:defRPr>
            </a:lvl1pPr>
            <a:lvl2pPr marL="173034" indent="-173034">
              <a:lnSpc>
                <a:spcPct val="100000"/>
              </a:lnSpc>
              <a:spcBef>
                <a:spcPts val="1200"/>
              </a:spcBef>
              <a:buClr>
                <a:srgbClr val="808080"/>
              </a:buClr>
              <a:defRPr>
                <a:solidFill>
                  <a:schemeClr val="tx2"/>
                </a:solidFill>
              </a:defRPr>
            </a:lvl2pPr>
            <a:lvl3pPr marL="514337" indent="-173034">
              <a:lnSpc>
                <a:spcPct val="100000"/>
              </a:lnSpc>
              <a:spcBef>
                <a:spcPts val="300"/>
              </a:spcBef>
              <a:buClr>
                <a:srgbClr val="808080"/>
              </a:buClr>
              <a:buFont typeface="Arial" panose="020B0604020202020204" pitchFamily="34" charset="0"/>
              <a:buChar char="–"/>
              <a:defRPr sz="1400">
                <a:solidFill>
                  <a:schemeClr val="tx2"/>
                </a:solidFill>
              </a:defRPr>
            </a:lvl3pPr>
            <a:lvl4pPr marL="855641" indent="-168271">
              <a:lnSpc>
                <a:spcPct val="100000"/>
              </a:lnSpc>
              <a:spcBef>
                <a:spcPts val="300"/>
              </a:spcBef>
              <a:buClr>
                <a:srgbClr val="808080"/>
              </a:buClr>
              <a:buFont typeface="Wingdings" panose="05000000000000000000" pitchFamily="2" charset="2"/>
              <a:buChar char="§"/>
              <a:defRPr sz="1100">
                <a:solidFill>
                  <a:schemeClr val="tx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92858342"/>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7" y="228600"/>
            <a:ext cx="8577263" cy="387798"/>
          </a:xfrm>
          <a:prstGeom prst="rect">
            <a:avLst/>
          </a:prstGeom>
        </p:spPr>
        <p:txBody>
          <a:bodyPr wrap="square" lIns="0" tIns="0" rIns="0" bIns="0">
            <a:spAutoFit/>
          </a:bodyPr>
          <a:lstStyle>
            <a:lvl1pPr>
              <a:defRPr lang="en-US" sz="2800" dirty="0">
                <a:solidFill>
                  <a:schemeClr val="tx2"/>
                </a:solidFill>
                <a:latin typeface="Arial" panose="020B0604020202020204" pitchFamily="34" charset="0"/>
              </a:defRPr>
            </a:lvl1pPr>
          </a:lstStyle>
          <a:p>
            <a:pPr lvl="0"/>
            <a:r>
              <a:rPr lang="en-US"/>
              <a:t>Click to edit Master title style</a:t>
            </a:r>
          </a:p>
        </p:txBody>
      </p:sp>
      <p:sp>
        <p:nvSpPr>
          <p:cNvPr id="9" name="Content Placeholder 9"/>
          <p:cNvSpPr>
            <a:spLocks noGrp="1"/>
          </p:cNvSpPr>
          <p:nvPr>
            <p:ph sz="quarter" idx="13"/>
          </p:nvPr>
        </p:nvSpPr>
        <p:spPr>
          <a:xfrm>
            <a:off x="28575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46" indent="-171446">
              <a:lnSpc>
                <a:spcPct val="100000"/>
              </a:lnSpc>
              <a:spcBef>
                <a:spcPts val="1200"/>
              </a:spcBef>
              <a:buClr>
                <a:srgbClr val="808080"/>
              </a:buClr>
              <a:buFont typeface="Arial" panose="020B0604020202020204" pitchFamily="34" charset="0"/>
              <a:buChar char="•"/>
              <a:defRPr sz="1600">
                <a:solidFill>
                  <a:schemeClr val="tx2"/>
                </a:solidFill>
              </a:defRPr>
            </a:lvl2pPr>
            <a:lvl3pPr marL="514337" indent="-171446">
              <a:lnSpc>
                <a:spcPct val="100000"/>
              </a:lnSpc>
              <a:spcBef>
                <a:spcPts val="300"/>
              </a:spcBef>
              <a:buClr>
                <a:srgbClr val="808080"/>
              </a:buClr>
              <a:buFont typeface="Arial" panose="020B0604020202020204" pitchFamily="34" charset="0"/>
              <a:buChar char="–"/>
              <a:defRPr sz="120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46" indent="-171446">
              <a:lnSpc>
                <a:spcPct val="100000"/>
              </a:lnSpc>
              <a:spcBef>
                <a:spcPts val="1200"/>
              </a:spcBef>
              <a:buClr>
                <a:srgbClr val="808080"/>
              </a:buClr>
              <a:buFont typeface="Arial" panose="020B0604020202020204" pitchFamily="34" charset="0"/>
              <a:buChar char="•"/>
              <a:defRPr sz="1600">
                <a:solidFill>
                  <a:schemeClr val="tx2"/>
                </a:solidFill>
              </a:defRPr>
            </a:lvl2pPr>
            <a:lvl3pPr marL="514337" indent="-171446">
              <a:lnSpc>
                <a:spcPct val="100000"/>
              </a:lnSpc>
              <a:spcBef>
                <a:spcPts val="300"/>
              </a:spcBef>
              <a:buClr>
                <a:srgbClr val="808080"/>
              </a:buClr>
              <a:buFont typeface="Arial" panose="020B0604020202020204" pitchFamily="34" charset="0"/>
              <a:buChar char="–"/>
              <a:defRPr sz="120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46" indent="-171446">
              <a:lnSpc>
                <a:spcPct val="100000"/>
              </a:lnSpc>
              <a:spcBef>
                <a:spcPts val="1200"/>
              </a:spcBef>
              <a:buClr>
                <a:srgbClr val="808080"/>
              </a:buClr>
              <a:buFont typeface="Arial" panose="020B0604020202020204" pitchFamily="34" charset="0"/>
              <a:buChar char="•"/>
              <a:defRPr sz="1600">
                <a:solidFill>
                  <a:schemeClr val="tx2"/>
                </a:solidFill>
              </a:defRPr>
            </a:lvl2pPr>
            <a:lvl3pPr marL="514337" indent="-171446">
              <a:lnSpc>
                <a:spcPct val="100000"/>
              </a:lnSpc>
              <a:spcBef>
                <a:spcPts val="300"/>
              </a:spcBef>
              <a:buClr>
                <a:srgbClr val="808080"/>
              </a:buClr>
              <a:buFont typeface="Arial" panose="020B0604020202020204" pitchFamily="34" charset="0"/>
              <a:buChar char="–"/>
              <a:defRPr sz="120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36470361"/>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2802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Horizon lin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C0697-E55F-48D1-A0BA-34C0BF5394C0}"/>
              </a:ext>
            </a:extLst>
          </p:cNvPr>
          <p:cNvPicPr>
            <a:picLocks noChangeAspect="1"/>
          </p:cNvPicPr>
          <p:nvPr userDrawn="1"/>
        </p:nvPicPr>
        <p:blipFill>
          <a:blip r:embed="rId3"/>
          <a:srcRect/>
          <a:stretch/>
        </p:blipFill>
        <p:spPr>
          <a:xfrm>
            <a:off x="7802312" y="4838808"/>
            <a:ext cx="1078986" cy="140268"/>
          </a:xfrm>
          <a:prstGeom prst="rect">
            <a:avLst/>
          </a:prstGeom>
        </p:spPr>
      </p:pic>
      <p:sp>
        <p:nvSpPr>
          <p:cNvPr id="7" name="fl" descr="                              Dell - Internal Use - Confidential&#10;">
            <a:extLst>
              <a:ext uri="{FF2B5EF4-FFF2-40B4-BE49-F238E27FC236}">
                <a16:creationId xmlns:a16="http://schemas.microsoft.com/office/drawing/2014/main" id="{B3C27197-22D0-490D-9A33-9D2FBBFB476D}"/>
              </a:ext>
            </a:extLst>
          </p:cNvPr>
          <p:cNvSpPr txBox="1"/>
          <p:nvPr userDrawn="1"/>
        </p:nvSpPr>
        <p:spPr>
          <a:xfrm>
            <a:off x="292076" y="5030401"/>
            <a:ext cx="745397" cy="55400"/>
          </a:xfrm>
          <a:prstGeom prst="rect">
            <a:avLst/>
          </a:prstGeom>
          <a:noFill/>
        </p:spPr>
        <p:txBody>
          <a:bodyPr vert="horz" wrap="none" lIns="0" tIns="0" rIns="0" bIns="0" rtlCol="0" anchor="ctr" anchorCtr="0">
            <a:spAutoFit/>
          </a:bodyPr>
          <a:lstStyle/>
          <a:p>
            <a:pPr marL="0" marR="0" indent="0" algn="l" defTabSz="914355"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8" name="TextBox 19">
            <a:extLst>
              <a:ext uri="{FF2B5EF4-FFF2-40B4-BE49-F238E27FC236}">
                <a16:creationId xmlns:a16="http://schemas.microsoft.com/office/drawing/2014/main" id="{88C1C4B5-3351-4058-87C9-EBBE56534A88}"/>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66"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66"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9" name="TextBox 16">
            <a:extLst>
              <a:ext uri="{FF2B5EF4-FFF2-40B4-BE49-F238E27FC236}">
                <a16:creationId xmlns:a16="http://schemas.microsoft.com/office/drawing/2014/main" id="{D8355754-EE57-4FCA-A7A2-6C86919C521C}"/>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66"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4130581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GB"/>
              <a:t>Click to edit Master title style</a:t>
            </a:r>
            <a:endParaRPr lang="en-US"/>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9394362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8DC8C-75D4-4ACD-8552-DCFAD9EC57AB}"/>
              </a:ext>
            </a:extLst>
          </p:cNvPr>
          <p:cNvPicPr>
            <a:picLocks noChangeAspect="1"/>
          </p:cNvPicPr>
          <p:nvPr userDrawn="1"/>
        </p:nvPicPr>
        <p:blipFill rotWithShape="1">
          <a:blip r:embed="rId2"/>
          <a:srcRect/>
          <a:stretch/>
        </p:blipFill>
        <p:spPr>
          <a:xfrm>
            <a:off x="1" y="10"/>
            <a:ext cx="9169993" cy="5143490"/>
          </a:xfrm>
          <a:prstGeom prst="rect">
            <a:avLst/>
          </a:prstGeom>
          <a:noFill/>
        </p:spPr>
      </p:pic>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2643015762"/>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 navy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8020B52D-4DDB-4507-94A0-5D24960777F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7802312" y="4838808"/>
            <a:ext cx="1078986" cy="140268"/>
          </a:xfrm>
          <a:prstGeom prst="rect">
            <a:avLst/>
          </a:prstGeom>
        </p:spPr>
      </p:pic>
    </p:spTree>
    <p:extLst>
      <p:ext uri="{BB962C8B-B14F-4D97-AF65-F5344CB8AC3E}">
        <p14:creationId xmlns:p14="http://schemas.microsoft.com/office/powerpoint/2010/main" val="441455280"/>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F41C-B50A-9CB1-0BF3-BC5E795F037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5FE381-B539-1159-B9A9-7740632A021A}"/>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B046458-5F76-9584-A66E-E9A189B8FE9F}"/>
              </a:ext>
            </a:extLst>
          </p:cNvPr>
          <p:cNvSpPr>
            <a:spLocks noGrp="1"/>
          </p:cNvSpPr>
          <p:nvPr>
            <p:ph type="dt" sz="half" idx="10"/>
          </p:nvPr>
        </p:nvSpPr>
        <p:spPr/>
        <p:txBody>
          <a:bodyPr/>
          <a:lstStyle/>
          <a:p>
            <a:fld id="{9CE42BE3-12D6-4E61-B673-05E93BB8A6ED}" type="datetimeFigureOut">
              <a:rPr lang="en-US" smtClean="0"/>
              <a:t>8/30/2024</a:t>
            </a:fld>
            <a:endParaRPr lang="en-US"/>
          </a:p>
        </p:txBody>
      </p:sp>
      <p:sp>
        <p:nvSpPr>
          <p:cNvPr id="5" name="Footer Placeholder 4">
            <a:extLst>
              <a:ext uri="{FF2B5EF4-FFF2-40B4-BE49-F238E27FC236}">
                <a16:creationId xmlns:a16="http://schemas.microsoft.com/office/drawing/2014/main" id="{3667BC6C-9D84-F5A3-7D64-F32B497B4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06938-7748-6A41-C0D8-A562925EED66}"/>
              </a:ext>
            </a:extLst>
          </p:cNvPr>
          <p:cNvSpPr>
            <a:spLocks noGrp="1"/>
          </p:cNvSpPr>
          <p:nvPr>
            <p:ph type="sldNum" sz="quarter" idx="12"/>
          </p:nvPr>
        </p:nvSpPr>
        <p:spPr/>
        <p:txBody>
          <a:bodyPr/>
          <a:lstStyle/>
          <a:p>
            <a:fld id="{888204A5-098C-4314-9465-252E8E867AE9}" type="slidenum">
              <a:rPr lang="en-US" smtClean="0"/>
              <a:t>‹#›</a:t>
            </a:fld>
            <a:endParaRPr lang="en-US"/>
          </a:p>
        </p:txBody>
      </p:sp>
    </p:spTree>
    <p:extLst>
      <p:ext uri="{BB962C8B-B14F-4D97-AF65-F5344CB8AC3E}">
        <p14:creationId xmlns:p14="http://schemas.microsoft.com/office/powerpoint/2010/main" val="30524370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ver">
    <p:bg>
      <p:bgPr>
        <a:solidFill>
          <a:srgbClr val="001F44"/>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7345234"/>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pic>
        <p:nvPicPr>
          <p:cNvPr id="12" name="Picture 11" descr="Background pattern&#10;&#10;Description automatically generated">
            <a:extLst>
              <a:ext uri="{FF2B5EF4-FFF2-40B4-BE49-F238E27FC236}">
                <a16:creationId xmlns:a16="http://schemas.microsoft.com/office/drawing/2014/main" id="{D51BE9F0-D000-49A0-AB42-92146555B0FF}"/>
              </a:ext>
            </a:extLst>
          </p:cNvPr>
          <p:cNvPicPr>
            <a:picLocks noChangeAspect="1"/>
          </p:cNvPicPr>
          <p:nvPr userDrawn="1"/>
        </p:nvPicPr>
        <p:blipFill rotWithShape="1">
          <a:blip r:embed="rId2"/>
          <a:srcRect t="10438" b="15835"/>
          <a:stretch/>
        </p:blipFill>
        <p:spPr>
          <a:xfrm>
            <a:off x="21" y="778360"/>
            <a:ext cx="9143980" cy="4365143"/>
          </a:xfrm>
          <a:prstGeom prst="rect">
            <a:avLst/>
          </a:prstGeom>
          <a:noFill/>
        </p:spPr>
      </p:pic>
      <p:pic>
        <p:nvPicPr>
          <p:cNvPr id="2" name="Picture 1">
            <a:extLst>
              <a:ext uri="{FF2B5EF4-FFF2-40B4-BE49-F238E27FC236}">
                <a16:creationId xmlns:a16="http://schemas.microsoft.com/office/drawing/2014/main" id="{52CB02DD-6934-AEE6-AC4D-290FB60D3025}"/>
              </a:ext>
            </a:extLst>
          </p:cNvPr>
          <p:cNvPicPr>
            <a:picLocks noChangeAspect="1"/>
          </p:cNvPicPr>
          <p:nvPr userDrawn="1"/>
        </p:nvPicPr>
        <p:blipFill>
          <a:blip r:embed="rId3"/>
          <a:srcRect/>
          <a:stretch/>
        </p:blipFill>
        <p:spPr>
          <a:xfrm>
            <a:off x="7802312" y="4838808"/>
            <a:ext cx="1078986" cy="140268"/>
          </a:xfrm>
          <a:prstGeom prst="rect">
            <a:avLst/>
          </a:prstGeom>
        </p:spPr>
      </p:pic>
      <p:sp>
        <p:nvSpPr>
          <p:cNvPr id="8" name="fl" descr="                              Dell - Internal Use - Confidential&#10;">
            <a:extLst>
              <a:ext uri="{FF2B5EF4-FFF2-40B4-BE49-F238E27FC236}">
                <a16:creationId xmlns:a16="http://schemas.microsoft.com/office/drawing/2014/main" id="{15F1E4D0-B4A7-4305-8548-0A65D887AEF8}"/>
              </a:ext>
            </a:extLst>
          </p:cNvPr>
          <p:cNvSpPr txBox="1"/>
          <p:nvPr userDrawn="1"/>
        </p:nvSpPr>
        <p:spPr>
          <a:xfrm>
            <a:off x="292078" y="5030401"/>
            <a:ext cx="745397" cy="55400"/>
          </a:xfrm>
          <a:prstGeom prst="rect">
            <a:avLst/>
          </a:prstGeom>
          <a:noFill/>
        </p:spPr>
        <p:txBody>
          <a:bodyPr vert="horz" wrap="none" lIns="0" tIns="0" rIns="0" bIns="0" rtlCol="0" anchor="ctr" anchorCtr="0">
            <a:spAutoFit/>
          </a:bodyPr>
          <a:lstStyle/>
          <a:p>
            <a:pPr marL="0" marR="0" indent="0" algn="l" defTabSz="914310"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4" name="TextBox 19">
            <a:extLst>
              <a:ext uri="{FF2B5EF4-FFF2-40B4-BE49-F238E27FC236}">
                <a16:creationId xmlns:a16="http://schemas.microsoft.com/office/drawing/2014/main" id="{68EFB5A8-EAFB-414F-8EE2-79FF8968D5C4}"/>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32"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32"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5" name="TextBox 16">
            <a:extLst>
              <a:ext uri="{FF2B5EF4-FFF2-40B4-BE49-F238E27FC236}">
                <a16:creationId xmlns:a16="http://schemas.microsoft.com/office/drawing/2014/main" id="{5897610C-85DA-49D2-8519-7897EE7A7C22}"/>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32"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2992847351"/>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ver">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AFD43515-9CAB-49C0-B0BA-F5A24B186AA6}"/>
              </a:ext>
            </a:extLst>
          </p:cNvPr>
          <p:cNvPicPr>
            <a:picLocks noChangeAspect="1"/>
          </p:cNvPicPr>
          <p:nvPr userDrawn="1"/>
        </p:nvPicPr>
        <p:blipFill rotWithShape="1">
          <a:blip r:embed="rId2"/>
          <a:srcRect t="10437" b="10546"/>
          <a:stretch/>
        </p:blipFill>
        <p:spPr>
          <a:xfrm>
            <a:off x="0" y="465110"/>
            <a:ext cx="9143980" cy="4678390"/>
          </a:xfrm>
          <a:prstGeom prst="rect">
            <a:avLst/>
          </a:prstGeom>
          <a:noFill/>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428624" y="3573636"/>
            <a:ext cx="8429625" cy="415806"/>
          </a:xfrm>
          <a:prstGeom prst="rect">
            <a:avLst/>
          </a:prstGeom>
        </p:spPr>
        <p:txBody>
          <a:bodyPr/>
          <a:lstStyle>
            <a:lvl1pPr>
              <a:defRPr lang="en-US" sz="2100" spc="0" dirty="0">
                <a:solidFill>
                  <a:schemeClr val="tx2"/>
                </a:solidFill>
                <a:latin typeface="+mn-lt"/>
                <a:ea typeface="+mn-ea"/>
                <a:cs typeface="+mn-cs"/>
              </a:defRPr>
            </a:lvl1pPr>
          </a:lstStyle>
          <a:p>
            <a:pPr marL="0" lvl="0" indent="0">
              <a:spcBef>
                <a:spcPts val="750"/>
              </a:spcBef>
              <a:buFont typeface="Arial" panose="020B0604020202020204" pitchFamily="34" charset="0"/>
            </a:pPr>
            <a:r>
              <a:rPr lang="en-US"/>
              <a:t>Click to edit Master title style</a:t>
            </a:r>
          </a:p>
        </p:txBody>
      </p:sp>
      <p:sp>
        <p:nvSpPr>
          <p:cNvPr id="5" name="Rectangle 4">
            <a:extLst>
              <a:ext uri="{FF2B5EF4-FFF2-40B4-BE49-F238E27FC236}">
                <a16:creationId xmlns:a16="http://schemas.microsoft.com/office/drawing/2014/main" id="{259C37B9-9027-4BA1-AAA1-2BC3B0BF02E3}"/>
              </a:ext>
            </a:extLst>
          </p:cNvPr>
          <p:cNvSpPr/>
          <p:nvPr userDrawn="1"/>
        </p:nvSpPr>
        <p:spPr>
          <a:xfrm>
            <a:off x="0" y="0"/>
            <a:ext cx="9144000" cy="930220"/>
          </a:xfrm>
          <a:prstGeom prst="rect">
            <a:avLst/>
          </a:prstGeom>
          <a:solidFill>
            <a:srgbClr val="001F4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7345234"/>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pic>
        <p:nvPicPr>
          <p:cNvPr id="7" name="Picture 6" descr="A picture containing text, clipart&#10;&#10;Description automatically generated">
            <a:extLst>
              <a:ext uri="{FF2B5EF4-FFF2-40B4-BE49-F238E27FC236}">
                <a16:creationId xmlns:a16="http://schemas.microsoft.com/office/drawing/2014/main" id="{41FEF256-7121-433C-8926-4AD914CC1D6C}"/>
              </a:ext>
            </a:extLst>
          </p:cNvPr>
          <p:cNvPicPr>
            <a:picLocks noChangeAspect="1"/>
          </p:cNvPicPr>
          <p:nvPr userDrawn="1"/>
        </p:nvPicPr>
        <p:blipFill>
          <a:blip r:embed="rId3"/>
          <a:stretch>
            <a:fillRect/>
          </a:stretch>
        </p:blipFill>
        <p:spPr>
          <a:xfrm>
            <a:off x="520009" y="1079117"/>
            <a:ext cx="3559885" cy="461995"/>
          </a:xfrm>
          <a:prstGeom prst="rect">
            <a:avLst/>
          </a:prstGeom>
        </p:spPr>
      </p:pic>
      <p:pic>
        <p:nvPicPr>
          <p:cNvPr id="2" name="Picture 1">
            <a:extLst>
              <a:ext uri="{FF2B5EF4-FFF2-40B4-BE49-F238E27FC236}">
                <a16:creationId xmlns:a16="http://schemas.microsoft.com/office/drawing/2014/main" id="{246EF4E6-2A77-0098-DDF0-BDD2A1C31681}"/>
              </a:ext>
            </a:extLst>
          </p:cNvPr>
          <p:cNvPicPr>
            <a:picLocks noChangeAspect="1"/>
          </p:cNvPicPr>
          <p:nvPr userDrawn="1"/>
        </p:nvPicPr>
        <p:blipFill>
          <a:blip r:embed="rId4"/>
          <a:srcRect/>
          <a:stretch/>
        </p:blipFill>
        <p:spPr>
          <a:xfrm>
            <a:off x="7802312" y="4838808"/>
            <a:ext cx="1078986" cy="140268"/>
          </a:xfrm>
          <a:prstGeom prst="rect">
            <a:avLst/>
          </a:prstGeom>
        </p:spPr>
      </p:pic>
      <p:sp>
        <p:nvSpPr>
          <p:cNvPr id="12" name="fl" descr="                              Dell - Internal Use - Confidential&#10;">
            <a:extLst>
              <a:ext uri="{FF2B5EF4-FFF2-40B4-BE49-F238E27FC236}">
                <a16:creationId xmlns:a16="http://schemas.microsoft.com/office/drawing/2014/main" id="{BD17D210-D6A4-40BA-B057-ACF17783B065}"/>
              </a:ext>
            </a:extLst>
          </p:cNvPr>
          <p:cNvSpPr txBox="1"/>
          <p:nvPr userDrawn="1"/>
        </p:nvSpPr>
        <p:spPr>
          <a:xfrm>
            <a:off x="292078" y="5030401"/>
            <a:ext cx="745397" cy="55400"/>
          </a:xfrm>
          <a:prstGeom prst="rect">
            <a:avLst/>
          </a:prstGeom>
          <a:noFill/>
        </p:spPr>
        <p:txBody>
          <a:bodyPr vert="horz" wrap="none" lIns="0" tIns="0" rIns="0" bIns="0" rtlCol="0" anchor="ctr" anchorCtr="0">
            <a:spAutoFit/>
          </a:bodyPr>
          <a:lstStyle/>
          <a:p>
            <a:pPr marL="0" marR="0" indent="0" algn="l" defTabSz="914310"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3" name="TextBox 19">
            <a:extLst>
              <a:ext uri="{FF2B5EF4-FFF2-40B4-BE49-F238E27FC236}">
                <a16:creationId xmlns:a16="http://schemas.microsoft.com/office/drawing/2014/main" id="{4D850F31-6536-4E01-930A-384DC614F8E1}"/>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32"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32"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4" name="TextBox 16">
            <a:extLst>
              <a:ext uri="{FF2B5EF4-FFF2-40B4-BE49-F238E27FC236}">
                <a16:creationId xmlns:a16="http://schemas.microsoft.com/office/drawing/2014/main" id="{1F789329-C139-45E1-BB8C-A8945732FB14}"/>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32"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94891671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74904"/>
          </a:xfrm>
          <a:prstGeom prst="rect">
            <a:avLst/>
          </a:prstGeom>
        </p:spPr>
        <p:txBody>
          <a:bodyPr lIns="0" tIns="0" bIns="0"/>
          <a:lstStyle>
            <a:lvl1pPr>
              <a:defRPr lang="en-US" sz="2800" spc="0" dirty="0">
                <a:solidFill>
                  <a:schemeClr val="tx2"/>
                </a:solidFill>
                <a:latin typeface="+mn-lt"/>
                <a:ea typeface="+mn-ea"/>
                <a:cs typeface="+mn-cs"/>
              </a:defRPr>
            </a:lvl1pPr>
          </a:lstStyle>
          <a:p>
            <a:pPr marL="0" lvl="0" indent="0">
              <a:spcBef>
                <a:spcPts val="75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476816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accent6"/>
                </a:solidFill>
                <a:latin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Tree>
    <p:extLst>
      <p:ext uri="{BB962C8B-B14F-4D97-AF65-F5344CB8AC3E}">
        <p14:creationId xmlns:p14="http://schemas.microsoft.com/office/powerpoint/2010/main" val="3184330781"/>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38" indent="-171438">
              <a:lnSpc>
                <a:spcPct val="100000"/>
              </a:lnSpc>
              <a:spcBef>
                <a:spcPts val="1200"/>
              </a:spcBef>
              <a:buClr>
                <a:srgbClr val="808080"/>
              </a:buClr>
              <a:buFont typeface="Arial" panose="020B0604020202020204" pitchFamily="34" charset="0"/>
              <a:buChar char="•"/>
              <a:defRPr sz="1800">
                <a:solidFill>
                  <a:schemeClr val="tx2"/>
                </a:solidFill>
                <a:latin typeface="Arial" panose="020B0604020202020204" pitchFamily="34" charset="0"/>
              </a:defRPr>
            </a:lvl1pPr>
            <a:lvl2pPr marL="514313" indent="-171438">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2pPr>
            <a:lvl3pPr marL="800040" indent="-114291">
              <a:lnSpc>
                <a:spcPct val="100000"/>
              </a:lnSpc>
              <a:spcBef>
                <a:spcPts val="300"/>
              </a:spcBef>
              <a:buClr>
                <a:srgbClr val="808080"/>
              </a:buClr>
              <a:buFont typeface="Arial" panose="020B0604020202020204" pitchFamily="34" charset="0"/>
              <a:buChar char="▪"/>
              <a:defRPr sz="1100">
                <a:solidFill>
                  <a:schemeClr val="tx2"/>
                </a:solidFill>
                <a:latin typeface="Arial" panose="020B0604020202020204" pitchFamily="34" charset="0"/>
              </a:defRPr>
            </a:lvl3pPr>
            <a:lvl4pPr marL="1200060" indent="-171438">
              <a:lnSpc>
                <a:spcPct val="100000"/>
              </a:lnSpc>
              <a:spcBef>
                <a:spcPts val="300"/>
              </a:spcBef>
              <a:buClr>
                <a:schemeClr val="bg1">
                  <a:lumMod val="60000"/>
                  <a:lumOff val="40000"/>
                </a:schemeClr>
              </a:buClr>
              <a:buFont typeface="Arial" panose="020B0604020202020204" pitchFamily="34" charset="0"/>
              <a:buChar char="•"/>
              <a:defRPr sz="900"/>
            </a:lvl4pPr>
            <a:lvl5pPr marL="1542935" indent="-17143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1483904"/>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41806"/>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accent6"/>
                </a:solidFill>
                <a:latin typeface="Arial" panose="020B0604020202020204" pitchFamily="34" charset="0"/>
              </a:defRPr>
            </a:lvl1pPr>
            <a:lvl2pPr marL="342875" indent="0" algn="ctr">
              <a:buNone/>
              <a:defRPr sz="1500"/>
            </a:lvl2pPr>
            <a:lvl3pPr marL="685749" indent="0" algn="ctr">
              <a:buNone/>
              <a:defRPr sz="1350"/>
            </a:lvl3pPr>
            <a:lvl4pPr marL="1028624" indent="0" algn="ctr">
              <a:buNone/>
              <a:defRPr sz="1200"/>
            </a:lvl4pPr>
            <a:lvl5pPr marL="1371498" indent="0" algn="ctr">
              <a:buNone/>
              <a:defRPr sz="1200"/>
            </a:lvl5pPr>
            <a:lvl6pPr marL="1714373" indent="0" algn="ctr">
              <a:buNone/>
              <a:defRPr sz="1200"/>
            </a:lvl6pPr>
            <a:lvl7pPr marL="2057246" indent="0" algn="ctr">
              <a:buNone/>
              <a:defRPr sz="1200"/>
            </a:lvl7pPr>
            <a:lvl8pPr marL="2400120" indent="0" algn="ctr">
              <a:buNone/>
              <a:defRPr sz="1200"/>
            </a:lvl8pPr>
            <a:lvl9pPr marL="2742995" indent="0" algn="ctr">
              <a:buNone/>
              <a:defRPr sz="1200"/>
            </a:lvl9pPr>
          </a:lstStyle>
          <a:p>
            <a:r>
              <a:rPr lang="en-US"/>
              <a:t>Click to edit Master subtitle style</a:t>
            </a:r>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38" indent="-171438">
              <a:lnSpc>
                <a:spcPct val="100000"/>
              </a:lnSpc>
              <a:spcBef>
                <a:spcPts val="1200"/>
              </a:spcBef>
              <a:buClr>
                <a:srgbClr val="808080"/>
              </a:buClr>
              <a:buFont typeface="Arial" panose="020B0604020202020204" pitchFamily="34" charset="0"/>
              <a:buChar char="•"/>
              <a:defRPr sz="1800">
                <a:solidFill>
                  <a:schemeClr val="tx2"/>
                </a:solidFill>
                <a:latin typeface="Arial" panose="020B0604020202020204" pitchFamily="34" charset="0"/>
              </a:defRPr>
            </a:lvl1pPr>
            <a:lvl2pPr marL="514313" indent="-171438">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2pPr>
            <a:lvl3pPr marL="800040" indent="-114291">
              <a:lnSpc>
                <a:spcPct val="100000"/>
              </a:lnSpc>
              <a:spcBef>
                <a:spcPts val="300"/>
              </a:spcBef>
              <a:buClr>
                <a:srgbClr val="808080"/>
              </a:buClr>
              <a:buFont typeface="Arial" panose="020B0604020202020204" pitchFamily="34" charset="0"/>
              <a:buChar char="▪"/>
              <a:defRPr sz="1100">
                <a:solidFill>
                  <a:schemeClr val="tx2"/>
                </a:solidFill>
                <a:latin typeface="Arial" panose="020B0604020202020204" pitchFamily="34" charset="0"/>
              </a:defRPr>
            </a:lvl3pPr>
            <a:lvl4pPr marL="1200060" indent="-171438">
              <a:lnSpc>
                <a:spcPct val="100000"/>
              </a:lnSpc>
              <a:spcBef>
                <a:spcPts val="300"/>
              </a:spcBef>
              <a:buClr>
                <a:schemeClr val="bg1">
                  <a:lumMod val="60000"/>
                  <a:lumOff val="40000"/>
                </a:schemeClr>
              </a:buClr>
              <a:buFont typeface="Arial" panose="020B0604020202020204" pitchFamily="34" charset="0"/>
              <a:buChar char="•"/>
              <a:defRPr sz="900"/>
            </a:lvl4pPr>
            <a:lvl5pPr marL="1542935" indent="-17143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006101"/>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9" y="228600"/>
            <a:ext cx="8577263" cy="387798"/>
          </a:xfrm>
          <a:prstGeom prst="rect">
            <a:avLst/>
          </a:prstGeom>
        </p:spPr>
        <p:txBody>
          <a:bodyPr wrap="square" lIns="0" tIns="0" rIns="0" bIns="0">
            <a:spAutoFit/>
          </a:bodyPr>
          <a:lstStyle>
            <a:lvl1pPr>
              <a:defRPr lang="en-US" sz="2800" dirty="0">
                <a:solidFill>
                  <a:schemeClr val="tx2"/>
                </a:solidFill>
                <a:latin typeface="Arial" panose="020B0604020202020204" pitchFamily="34" charset="0"/>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tx2"/>
                </a:solidFill>
              </a:defRPr>
            </a:lvl1pPr>
            <a:lvl2pPr marL="173026" indent="-173026">
              <a:lnSpc>
                <a:spcPct val="100000"/>
              </a:lnSpc>
              <a:spcBef>
                <a:spcPts val="1200"/>
              </a:spcBef>
              <a:buClr>
                <a:srgbClr val="808080"/>
              </a:buClr>
              <a:defRPr>
                <a:solidFill>
                  <a:schemeClr val="tx2"/>
                </a:solidFill>
              </a:defRPr>
            </a:lvl2pPr>
            <a:lvl3pPr marL="514313" indent="-173026">
              <a:lnSpc>
                <a:spcPct val="100000"/>
              </a:lnSpc>
              <a:spcBef>
                <a:spcPts val="300"/>
              </a:spcBef>
              <a:buClr>
                <a:srgbClr val="808080"/>
              </a:buClr>
              <a:buFont typeface="Arial" panose="020B0604020202020204" pitchFamily="34" charset="0"/>
              <a:buChar char="–"/>
              <a:defRPr sz="1400">
                <a:solidFill>
                  <a:schemeClr val="tx2"/>
                </a:solidFill>
              </a:defRPr>
            </a:lvl3pPr>
            <a:lvl4pPr marL="855599" indent="-168263">
              <a:lnSpc>
                <a:spcPct val="100000"/>
              </a:lnSpc>
              <a:spcBef>
                <a:spcPts val="300"/>
              </a:spcBef>
              <a:buClr>
                <a:srgbClr val="808080"/>
              </a:buClr>
              <a:buFont typeface="Wingdings" panose="05000000000000000000" pitchFamily="2" charset="2"/>
              <a:buChar char="§"/>
              <a:defRPr sz="1100">
                <a:solidFill>
                  <a:schemeClr val="tx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tx2"/>
                </a:solidFill>
              </a:defRPr>
            </a:lvl1pPr>
            <a:lvl2pPr marL="173026" indent="-173026">
              <a:lnSpc>
                <a:spcPct val="100000"/>
              </a:lnSpc>
              <a:spcBef>
                <a:spcPts val="1200"/>
              </a:spcBef>
              <a:buClr>
                <a:srgbClr val="808080"/>
              </a:buClr>
              <a:defRPr>
                <a:solidFill>
                  <a:schemeClr val="tx2"/>
                </a:solidFill>
              </a:defRPr>
            </a:lvl2pPr>
            <a:lvl3pPr marL="514313" indent="-173026">
              <a:lnSpc>
                <a:spcPct val="100000"/>
              </a:lnSpc>
              <a:spcBef>
                <a:spcPts val="300"/>
              </a:spcBef>
              <a:buClr>
                <a:srgbClr val="808080"/>
              </a:buClr>
              <a:buFont typeface="Arial" panose="020B0604020202020204" pitchFamily="34" charset="0"/>
              <a:buChar char="–"/>
              <a:defRPr sz="1400">
                <a:solidFill>
                  <a:schemeClr val="tx2"/>
                </a:solidFill>
              </a:defRPr>
            </a:lvl3pPr>
            <a:lvl4pPr marL="855599" indent="-168263">
              <a:lnSpc>
                <a:spcPct val="100000"/>
              </a:lnSpc>
              <a:spcBef>
                <a:spcPts val="300"/>
              </a:spcBef>
              <a:buClr>
                <a:srgbClr val="808080"/>
              </a:buClr>
              <a:buFont typeface="Wingdings" panose="05000000000000000000" pitchFamily="2" charset="2"/>
              <a:buChar char="§"/>
              <a:defRPr sz="1100">
                <a:solidFill>
                  <a:schemeClr val="tx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53029945"/>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GB"/>
              <a:t>Click to edit Master title style</a:t>
            </a:r>
            <a:endParaRPr lang="en-US"/>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GB"/>
              <a:t>Click to edit Master text styles</a:t>
            </a:r>
          </a:p>
          <a:p>
            <a:pPr lvl="1"/>
            <a:r>
              <a:rPr lang="en-GB"/>
              <a:t>Second level</a:t>
            </a:r>
          </a:p>
          <a:p>
            <a:pPr lvl="2"/>
            <a:r>
              <a:rPr lang="en-GB"/>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789367370"/>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9" y="228600"/>
            <a:ext cx="8577263" cy="387798"/>
          </a:xfrm>
          <a:prstGeom prst="rect">
            <a:avLst/>
          </a:prstGeom>
        </p:spPr>
        <p:txBody>
          <a:bodyPr wrap="square" lIns="0" tIns="0" rIns="0" bIns="0">
            <a:spAutoFit/>
          </a:bodyPr>
          <a:lstStyle>
            <a:lvl1pPr>
              <a:defRPr lang="en-US" sz="2800" dirty="0">
                <a:solidFill>
                  <a:schemeClr val="tx2"/>
                </a:solidFill>
                <a:latin typeface="Arial" panose="020B0604020202020204" pitchFamily="34" charset="0"/>
              </a:defRPr>
            </a:lvl1pPr>
          </a:lstStyle>
          <a:p>
            <a:pPr lvl="0"/>
            <a:r>
              <a:rPr lang="en-US"/>
              <a:t>Click to edit Master title style</a:t>
            </a:r>
          </a:p>
        </p:txBody>
      </p:sp>
      <p:sp>
        <p:nvSpPr>
          <p:cNvPr id="9" name="Content Placeholder 9"/>
          <p:cNvSpPr>
            <a:spLocks noGrp="1"/>
          </p:cNvSpPr>
          <p:nvPr>
            <p:ph sz="quarter" idx="13"/>
          </p:nvPr>
        </p:nvSpPr>
        <p:spPr>
          <a:xfrm>
            <a:off x="28575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38" indent="-171438">
              <a:lnSpc>
                <a:spcPct val="100000"/>
              </a:lnSpc>
              <a:spcBef>
                <a:spcPts val="1200"/>
              </a:spcBef>
              <a:buClr>
                <a:srgbClr val="808080"/>
              </a:buClr>
              <a:buFont typeface="Arial" panose="020B0604020202020204" pitchFamily="34" charset="0"/>
              <a:buChar char="•"/>
              <a:defRPr sz="1600">
                <a:solidFill>
                  <a:schemeClr val="tx2"/>
                </a:solidFill>
              </a:defRPr>
            </a:lvl2pPr>
            <a:lvl3pPr marL="514313" indent="-171438">
              <a:lnSpc>
                <a:spcPct val="100000"/>
              </a:lnSpc>
              <a:spcBef>
                <a:spcPts val="300"/>
              </a:spcBef>
              <a:buClr>
                <a:srgbClr val="808080"/>
              </a:buClr>
              <a:buFont typeface="Arial" panose="020B0604020202020204" pitchFamily="34" charset="0"/>
              <a:buChar char="–"/>
              <a:defRPr sz="1200">
                <a:solidFill>
                  <a:schemeClr val="tx2"/>
                </a:solidFill>
              </a:defRPr>
            </a:lvl3pPr>
            <a:lvl4pPr marL="1200060" indent="-171438">
              <a:buClr>
                <a:srgbClr val="808080"/>
              </a:buClr>
              <a:buFont typeface="Arial" panose="020B0604020202020204" pitchFamily="34" charset="0"/>
              <a:buChar char="–"/>
              <a:defRPr sz="1400">
                <a:solidFill>
                  <a:schemeClr val="bg2"/>
                </a:solidFill>
              </a:defRPr>
            </a:lvl4pPr>
            <a:lvl5pPr marL="1542935" indent="-17143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38" indent="-171438">
              <a:lnSpc>
                <a:spcPct val="100000"/>
              </a:lnSpc>
              <a:spcBef>
                <a:spcPts val="1200"/>
              </a:spcBef>
              <a:buClr>
                <a:srgbClr val="808080"/>
              </a:buClr>
              <a:buFont typeface="Arial" panose="020B0604020202020204" pitchFamily="34" charset="0"/>
              <a:buChar char="•"/>
              <a:defRPr sz="1600">
                <a:solidFill>
                  <a:schemeClr val="tx2"/>
                </a:solidFill>
              </a:defRPr>
            </a:lvl2pPr>
            <a:lvl3pPr marL="514313" indent="-171438">
              <a:lnSpc>
                <a:spcPct val="100000"/>
              </a:lnSpc>
              <a:spcBef>
                <a:spcPts val="300"/>
              </a:spcBef>
              <a:buClr>
                <a:srgbClr val="808080"/>
              </a:buClr>
              <a:buFont typeface="Arial" panose="020B0604020202020204" pitchFamily="34" charset="0"/>
              <a:buChar char="–"/>
              <a:defRPr sz="1200">
                <a:solidFill>
                  <a:schemeClr val="tx2"/>
                </a:solidFill>
              </a:defRPr>
            </a:lvl3pPr>
            <a:lvl4pPr marL="1200060" indent="-171438">
              <a:buClr>
                <a:srgbClr val="808080"/>
              </a:buClr>
              <a:buFont typeface="Arial" panose="020B0604020202020204" pitchFamily="34" charset="0"/>
              <a:buChar char="–"/>
              <a:defRPr sz="1400">
                <a:solidFill>
                  <a:schemeClr val="bg2"/>
                </a:solidFill>
              </a:defRPr>
            </a:lvl4pPr>
            <a:lvl5pPr marL="1542935" indent="-17143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tx2"/>
                </a:solidFill>
              </a:defRPr>
            </a:lvl1pPr>
            <a:lvl2pPr marL="171438" indent="-171438">
              <a:lnSpc>
                <a:spcPct val="100000"/>
              </a:lnSpc>
              <a:spcBef>
                <a:spcPts val="1200"/>
              </a:spcBef>
              <a:buClr>
                <a:srgbClr val="808080"/>
              </a:buClr>
              <a:buFont typeface="Arial" panose="020B0604020202020204" pitchFamily="34" charset="0"/>
              <a:buChar char="•"/>
              <a:defRPr sz="1600">
                <a:solidFill>
                  <a:schemeClr val="tx2"/>
                </a:solidFill>
              </a:defRPr>
            </a:lvl2pPr>
            <a:lvl3pPr marL="514313" indent="-171438">
              <a:lnSpc>
                <a:spcPct val="100000"/>
              </a:lnSpc>
              <a:spcBef>
                <a:spcPts val="300"/>
              </a:spcBef>
              <a:buClr>
                <a:srgbClr val="808080"/>
              </a:buClr>
              <a:buFont typeface="Arial" panose="020B0604020202020204" pitchFamily="34" charset="0"/>
              <a:buChar char="–"/>
              <a:defRPr sz="1200">
                <a:solidFill>
                  <a:schemeClr val="tx2"/>
                </a:solidFill>
              </a:defRPr>
            </a:lvl3pPr>
            <a:lvl4pPr marL="1200060" indent="-171438">
              <a:buClr>
                <a:srgbClr val="808080"/>
              </a:buClr>
              <a:buFont typeface="Arial" panose="020B0604020202020204" pitchFamily="34" charset="0"/>
              <a:buChar char="–"/>
              <a:defRPr sz="1400">
                <a:solidFill>
                  <a:schemeClr val="bg2"/>
                </a:solidFill>
              </a:defRPr>
            </a:lvl4pPr>
            <a:lvl5pPr marL="1542935" indent="-17143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4793843"/>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2665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Horizon lin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C0697-E55F-48D1-A0BA-34C0BF5394C0}"/>
              </a:ext>
            </a:extLst>
          </p:cNvPr>
          <p:cNvPicPr>
            <a:picLocks noChangeAspect="1"/>
          </p:cNvPicPr>
          <p:nvPr userDrawn="1"/>
        </p:nvPicPr>
        <p:blipFill>
          <a:blip r:embed="rId3"/>
          <a:srcRect/>
          <a:stretch/>
        </p:blipFill>
        <p:spPr>
          <a:xfrm>
            <a:off x="7802312" y="4838808"/>
            <a:ext cx="1078986" cy="140268"/>
          </a:xfrm>
          <a:prstGeom prst="rect">
            <a:avLst/>
          </a:prstGeom>
        </p:spPr>
      </p:pic>
      <p:sp>
        <p:nvSpPr>
          <p:cNvPr id="7" name="fl" descr="                              Dell - Internal Use - Confidential&#10;">
            <a:extLst>
              <a:ext uri="{FF2B5EF4-FFF2-40B4-BE49-F238E27FC236}">
                <a16:creationId xmlns:a16="http://schemas.microsoft.com/office/drawing/2014/main" id="{B3C27197-22D0-490D-9A33-9D2FBBFB476D}"/>
              </a:ext>
            </a:extLst>
          </p:cNvPr>
          <p:cNvSpPr txBox="1"/>
          <p:nvPr userDrawn="1"/>
        </p:nvSpPr>
        <p:spPr>
          <a:xfrm>
            <a:off x="292078" y="5030401"/>
            <a:ext cx="745397" cy="55400"/>
          </a:xfrm>
          <a:prstGeom prst="rect">
            <a:avLst/>
          </a:prstGeom>
          <a:noFill/>
        </p:spPr>
        <p:txBody>
          <a:bodyPr vert="horz" wrap="none" lIns="0" tIns="0" rIns="0" bIns="0" rtlCol="0" anchor="ctr" anchorCtr="0">
            <a:spAutoFit/>
          </a:bodyPr>
          <a:lstStyle/>
          <a:p>
            <a:pPr marL="0" marR="0" indent="0" algn="l" defTabSz="914310"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8" name="TextBox 19">
            <a:extLst>
              <a:ext uri="{FF2B5EF4-FFF2-40B4-BE49-F238E27FC236}">
                <a16:creationId xmlns:a16="http://schemas.microsoft.com/office/drawing/2014/main" id="{88C1C4B5-3351-4058-87C9-EBBE56534A88}"/>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32"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32"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9" name="TextBox 16">
            <a:extLst>
              <a:ext uri="{FF2B5EF4-FFF2-40B4-BE49-F238E27FC236}">
                <a16:creationId xmlns:a16="http://schemas.microsoft.com/office/drawing/2014/main" id="{D8355754-EE57-4FCA-A7A2-6C86919C521C}"/>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32"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216286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38DC8C-75D4-4ACD-8552-DCFAD9EC57AB}"/>
              </a:ext>
            </a:extLst>
          </p:cNvPr>
          <p:cNvPicPr>
            <a:picLocks noChangeAspect="1"/>
          </p:cNvPicPr>
          <p:nvPr userDrawn="1"/>
        </p:nvPicPr>
        <p:blipFill rotWithShape="1">
          <a:blip r:embed="rId2"/>
          <a:srcRect/>
          <a:stretch/>
        </p:blipFill>
        <p:spPr>
          <a:xfrm>
            <a:off x="3" y="10"/>
            <a:ext cx="9169993" cy="5143490"/>
          </a:xfrm>
          <a:prstGeom prst="rect">
            <a:avLst/>
          </a:prstGeom>
          <a:noFill/>
        </p:spPr>
      </p:pic>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930479930"/>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285750" y="3153695"/>
            <a:ext cx="5978331" cy="542925"/>
          </a:xfrm>
          <a:prstGeom prst="rect">
            <a:avLst/>
          </a:prstGeom>
        </p:spPr>
        <p:txBody>
          <a:bodyPr lIns="0" tIns="0" rIns="0" bIns="0"/>
          <a:lstStyle>
            <a:lvl1pPr marL="0" indent="0" algn="l">
              <a:lnSpc>
                <a:spcPct val="100000"/>
              </a:lnSpc>
              <a:spcBef>
                <a:spcPts val="0"/>
              </a:spcBef>
              <a:buNone/>
              <a:defRPr sz="135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285750" y="2571750"/>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285750" y="1303734"/>
            <a:ext cx="5976962" cy="1121846"/>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14611802"/>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v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285750" y="3153695"/>
            <a:ext cx="5978331" cy="542925"/>
          </a:xfrm>
          <a:prstGeom prst="rect">
            <a:avLst/>
          </a:prstGeom>
        </p:spPr>
        <p:txBody>
          <a:bodyPr lIns="0" tIns="0" rIns="0" bIns="0"/>
          <a:lstStyle>
            <a:lvl1pPr marL="0" indent="0" algn="l">
              <a:lnSpc>
                <a:spcPct val="100000"/>
              </a:lnSpc>
              <a:spcBef>
                <a:spcPts val="0"/>
              </a:spcBef>
              <a:buNone/>
              <a:defRPr sz="135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285750" y="2571750"/>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285750" y="1303734"/>
            <a:ext cx="5976962" cy="1121846"/>
          </a:xfrm>
          <a:prstGeom prst="rect">
            <a:avLst/>
          </a:prstGeom>
        </p:spPr>
        <p:txBody>
          <a:bodyPr wrap="square" lIns="0" tIns="0" rIns="0" bIns="0" anchor="b" anchorCtr="0">
            <a:spAutoFit/>
          </a:bodyPr>
          <a:lstStyle>
            <a:lvl1pPr>
              <a:defRPr lang="en-US" sz="4050" dirty="0">
                <a:solidFill>
                  <a:srgbClr val="E5F8FF"/>
                </a:solidFill>
                <a:effectLst>
                  <a:glow rad="127000">
                    <a:srgbClr val="0D32A4"/>
                  </a:glow>
                </a:effectLst>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3164876622"/>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4069" y="3817750"/>
            <a:ext cx="7286625" cy="560923"/>
          </a:xfrm>
          <a:prstGeom prst="rect">
            <a:avLst/>
          </a:prstGeom>
        </p:spPr>
        <p:txBody>
          <a:bodyPr wrap="square" lIns="0" tIns="0" rIns="0" bIns="0" anchor="b" anchorCtr="0">
            <a:spAutoFit/>
          </a:bodyPr>
          <a:lstStyle>
            <a:lvl1pPr>
              <a:lnSpc>
                <a:spcPct val="90000"/>
              </a:lnSpc>
              <a:defRPr sz="405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6257925" y="685800"/>
            <a:ext cx="2600325" cy="1885950"/>
          </a:xfrm>
          <a:prstGeom prst="rect">
            <a:avLst/>
          </a:prstGeom>
        </p:spPr>
        <p:txBody>
          <a:bodyPr lIns="0" tIns="0" rIns="0" bIns="0"/>
          <a:lstStyle>
            <a:lvl1pPr>
              <a:lnSpc>
                <a:spcPct val="100000"/>
              </a:lnSpc>
              <a:spcBef>
                <a:spcPts val="900"/>
              </a:spcBef>
              <a:buClr>
                <a:schemeClr val="bg1"/>
              </a:buClr>
              <a:defRPr sz="1500">
                <a:solidFill>
                  <a:schemeClr val="tx2"/>
                </a:solidFill>
              </a:defRPr>
            </a:lvl1pPr>
            <a:lvl2pPr marL="556022" indent="-213122">
              <a:lnSpc>
                <a:spcPct val="100000"/>
              </a:lnSpc>
              <a:spcBef>
                <a:spcPts val="450"/>
              </a:spcBef>
              <a:buClr>
                <a:schemeClr val="bg1"/>
              </a:buClr>
              <a:buFont typeface="Arial" panose="020B0604020202020204" pitchFamily="34" charset="0"/>
              <a:buChar char="–"/>
              <a:defRPr sz="1350">
                <a:solidFill>
                  <a:schemeClr val="tx2"/>
                </a:solidFill>
              </a:defRPr>
            </a:lvl2pPr>
            <a:lvl3pPr marL="857228" indent="-171446">
              <a:lnSpc>
                <a:spcPct val="100000"/>
              </a:lnSpc>
              <a:spcBef>
                <a:spcPts val="450"/>
              </a:spcBef>
              <a:buClr>
                <a:schemeClr val="bg1"/>
              </a:buClr>
              <a:buFont typeface="Wingdings" panose="05000000000000000000" pitchFamily="2" charset="2"/>
              <a:buChar char="§"/>
              <a:defRPr sz="1200">
                <a:solidFill>
                  <a:schemeClr val="tx2"/>
                </a:solidFill>
              </a:defRPr>
            </a:lvl3pPr>
            <a:lvl4pPr>
              <a:defRPr sz="1200">
                <a:solidFill>
                  <a:schemeClr val="tx2"/>
                </a:solidFill>
              </a:defRPr>
            </a:lvl4pPr>
            <a:lvl5pPr>
              <a:defRPr sz="12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96081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285750" y="3257550"/>
            <a:ext cx="6020921" cy="1121846"/>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3947207400"/>
      </p:ext>
    </p:extLst>
  </p:cSld>
  <p:clrMapOvr>
    <a:masterClrMapping/>
  </p:clrMapOvr>
  <p:extLst>
    <p:ext uri="{DCECCB84-F9BA-43D5-87BE-67443E8EF086}">
      <p15:sldGuideLst xmlns:p15="http://schemas.microsoft.com/office/powerpoint/2012/main">
        <p15:guide id="1" orient="horz" pos="28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blu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285750" y="2696628"/>
            <a:ext cx="3343275" cy="1682768"/>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800100" y="262109"/>
            <a:ext cx="2828926" cy="323165"/>
          </a:xfrm>
          <a:prstGeom prst="rect">
            <a:avLst/>
          </a:prstGeom>
        </p:spPr>
        <p:txBody>
          <a:bodyPr wrap="square"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2748409473"/>
      </p:ext>
    </p:extLst>
  </p:cSld>
  <p:clrMapOvr>
    <a:masterClrMapping/>
  </p:clrMapOvr>
  <p:extLst>
    <p:ext uri="{DCECCB84-F9BA-43D5-87BE-67443E8EF086}">
      <p15:sldGuideLst xmlns:p15="http://schemas.microsoft.com/office/powerpoint/2012/main">
        <p15:guide id="1" orient="horz" pos="28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888"/>
            <a:ext cx="1714500" cy="997196"/>
          </a:xfrm>
          <a:prstGeom prst="rect">
            <a:avLst/>
          </a:prstGeom>
        </p:spPr>
        <p:txBody>
          <a:bodyPr wrap="square" lIns="0" tIns="0" rIns="0" bIns="0">
            <a:spAutoFit/>
          </a:bodyPr>
          <a:lstStyle>
            <a:lvl1pPr>
              <a:defRPr sz="24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2600325" y="300038"/>
            <a:ext cx="6257925" cy="4371975"/>
          </a:xfrm>
          <a:prstGeom prst="rect">
            <a:avLst/>
          </a:prstGeom>
        </p:spPr>
        <p:txBody>
          <a:bodyPr lIns="0" tIns="0" rIns="0" bIns="0" anchor="ctr" anchorCtr="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80C7FB"/>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324835982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GB"/>
              <a:t>Click to edit Master title style</a:t>
            </a:r>
            <a:endParaRPr lang="en-US"/>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8" indent="-173038">
              <a:lnSpc>
                <a:spcPct val="100000"/>
              </a:lnSpc>
              <a:spcBef>
                <a:spcPts val="1200"/>
              </a:spcBef>
              <a:buClr>
                <a:srgbClr val="808080"/>
              </a:buClr>
              <a:defRPr>
                <a:solidFill>
                  <a:schemeClr val="bg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bg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8" indent="-173038">
              <a:lnSpc>
                <a:spcPct val="100000"/>
              </a:lnSpc>
              <a:spcBef>
                <a:spcPts val="1200"/>
              </a:spcBef>
              <a:buClr>
                <a:srgbClr val="808080"/>
              </a:buClr>
              <a:defRPr>
                <a:solidFill>
                  <a:schemeClr val="bg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bg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459803902"/>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888"/>
            <a:ext cx="1714500" cy="997196"/>
          </a:xfrm>
          <a:prstGeom prst="rect">
            <a:avLst/>
          </a:prstGeom>
        </p:spPr>
        <p:txBody>
          <a:bodyPr wrap="square" lIns="0" tIns="0" rIns="0" bIns="0">
            <a:spAutoFit/>
          </a:bodyPr>
          <a:lstStyle>
            <a:lvl1pPr>
              <a:defRPr sz="24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80C7FB"/>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04083187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9144000" cy="2571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2" name="Title 1"/>
          <p:cNvSpPr>
            <a:spLocks noGrp="1"/>
          </p:cNvSpPr>
          <p:nvPr>
            <p:ph type="title"/>
          </p:nvPr>
        </p:nvSpPr>
        <p:spPr>
          <a:xfrm>
            <a:off x="286863" y="600075"/>
            <a:ext cx="2999263"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8"/>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8"/>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8"/>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4156271373"/>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ement blu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98917" y="2578728"/>
            <a:ext cx="6900863" cy="2007560"/>
          </a:xfrm>
          <a:prstGeom prst="rect">
            <a:avLst/>
          </a:prstGeom>
        </p:spPr>
        <p:txBody>
          <a:bodyPr wrap="square" lIns="0" tIns="0" rIns="0" bIns="0" anchor="t" anchorCtr="0">
            <a:noAutofit/>
          </a:bodyPr>
          <a:lstStyle>
            <a:lvl1pPr>
              <a:lnSpc>
                <a:spcPct val="90000"/>
              </a:lnSpc>
              <a:defRPr sz="405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98917" y="218598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Tree>
    <p:extLst>
      <p:ext uri="{BB962C8B-B14F-4D97-AF65-F5344CB8AC3E}">
        <p14:creationId xmlns:p14="http://schemas.microsoft.com/office/powerpoint/2010/main" val="32194262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07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Tree>
    <p:extLst>
      <p:ext uri="{BB962C8B-B14F-4D97-AF65-F5344CB8AC3E}">
        <p14:creationId xmlns:p14="http://schemas.microsoft.com/office/powerpoint/2010/main" val="5253837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bar w/photo half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0D32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0" y="287178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4572000" y="2871787"/>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6" indent="-171446">
              <a:lnSpc>
                <a:spcPct val="100000"/>
              </a:lnSpc>
              <a:spcBef>
                <a:spcPts val="900"/>
              </a:spcBef>
              <a:buClr>
                <a:srgbClr val="80C7FB"/>
              </a:buClr>
              <a:buFont typeface="Arial" panose="020B0604020202020204" pitchFamily="34" charset="0"/>
              <a:buChar char="•"/>
              <a:defRPr sz="1200" b="0">
                <a:solidFill>
                  <a:schemeClr val="tx2"/>
                </a:solidFill>
              </a:defRPr>
            </a:lvl2pPr>
            <a:lvl3pPr marL="514337" indent="-171446">
              <a:lnSpc>
                <a:spcPct val="100000"/>
              </a:lnSpc>
              <a:spcBef>
                <a:spcPts val="450"/>
              </a:spcBef>
              <a:buClr>
                <a:srgbClr val="80C7FB"/>
              </a:buClr>
              <a:buFont typeface="Arial" panose="020B0604020202020204" pitchFamily="34" charset="0"/>
              <a:buChar char="–"/>
              <a:defRPr sz="900" b="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285750" y="4200525"/>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80C7FB"/>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904628494"/>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6000750" cy="1121846"/>
          </a:xfrm>
          <a:prstGeom prst="rect">
            <a:avLst/>
          </a:prstGeom>
        </p:spPr>
        <p:txBody>
          <a:bodyPr wrap="square" lIns="0" tIns="0" rIns="0" bIns="0" anchor="b" anchorCtr="0">
            <a:spAutoFit/>
          </a:bodyPr>
          <a:lstStyle>
            <a:lvl1pPr>
              <a:defRPr lang="en-US" sz="4050" dirty="0">
                <a:solidFill>
                  <a:srgbClr val="E4FFD6"/>
                </a:solidFill>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1104876053"/>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gree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4286250" cy="1121846"/>
          </a:xfrm>
          <a:prstGeom prst="rect">
            <a:avLst/>
          </a:prstGeom>
        </p:spPr>
        <p:txBody>
          <a:bodyPr wrap="square" lIns="0" tIns="0" rIns="0" bIns="0" anchor="b" anchorCtr="0">
            <a:spAutoFit/>
          </a:bodyPr>
          <a:lstStyle>
            <a:lvl1pPr>
              <a:defRPr lang="en-US" sz="4050" dirty="0">
                <a:solidFill>
                  <a:srgbClr val="E4FFD6"/>
                </a:solidFill>
                <a:effectLst>
                  <a:glow rad="127000">
                    <a:srgbClr val="247554"/>
                  </a:glow>
                </a:effectLst>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37CC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2659731919"/>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ide ba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076"/>
            <a:ext cx="1714500" cy="997196"/>
          </a:xfrm>
          <a:prstGeom prst="rect">
            <a:avLst/>
          </a:prstGeom>
        </p:spPr>
        <p:txBody>
          <a:bodyPr wrap="square" lIns="0" tIns="0" rIns="0" bIns="0">
            <a:spAutoFit/>
          </a:bodyPr>
          <a:lstStyle>
            <a:lvl1pPr>
              <a:defRPr sz="2400">
                <a:solidFill>
                  <a:srgbClr val="E4FFD6"/>
                </a:solidFill>
                <a:latin typeface="+mj-lt"/>
              </a:defRPr>
            </a:lvl1pPr>
          </a:lstStyle>
          <a:p>
            <a:r>
              <a:rPr lang="en-US"/>
              <a:t>Click to edit Master title style</a:t>
            </a:r>
          </a:p>
        </p:txBody>
      </p:sp>
      <p:sp>
        <p:nvSpPr>
          <p:cNvPr id="3" name="Content Placeholder 2"/>
          <p:cNvSpPr>
            <a:spLocks noGrp="1"/>
          </p:cNvSpPr>
          <p:nvPr>
            <p:ph idx="1"/>
          </p:nvPr>
        </p:nvSpPr>
        <p:spPr>
          <a:xfrm>
            <a:off x="2600325" y="300038"/>
            <a:ext cx="6286500" cy="4371975"/>
          </a:xfrm>
          <a:prstGeom prst="rect">
            <a:avLst/>
          </a:prstGeom>
        </p:spPr>
        <p:txBody>
          <a:bodyPr lIns="0" tIns="0" rIns="0" bIns="0" anchor="ctr" anchorCtr="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9FFF99"/>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2914006327"/>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de bar green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076"/>
            <a:ext cx="1714500" cy="997196"/>
          </a:xfrm>
          <a:prstGeom prst="rect">
            <a:avLst/>
          </a:prstGeom>
        </p:spPr>
        <p:txBody>
          <a:bodyPr wrap="square" lIns="0" tIns="0" rIns="0" bIns="0">
            <a:spAutoFit/>
          </a:bodyPr>
          <a:lstStyle>
            <a:lvl1pPr>
              <a:defRPr sz="2400">
                <a:solidFill>
                  <a:srgbClr val="E4FFD6"/>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9FFF99"/>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5" name="Picture Placeholder 6">
            <a:extLst>
              <a:ext uri="{FF2B5EF4-FFF2-40B4-BE49-F238E27FC236}">
                <a16:creationId xmlns:a16="http://schemas.microsoft.com/office/drawing/2014/main" id="{9FF4B414-00F5-1172-09E9-197EF6C8CF84}"/>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0632780"/>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bar gree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7DF1CB-5F39-48E0-B2DB-764E018FDB2D}"/>
              </a:ext>
            </a:extLst>
          </p:cNvPr>
          <p:cNvSpPr/>
          <p:nvPr userDrawn="1"/>
        </p:nvSpPr>
        <p:spPr>
          <a:xfrm>
            <a:off x="0" y="0"/>
            <a:ext cx="9144000" cy="2571750"/>
          </a:xfrm>
          <a:prstGeom prst="rect">
            <a:avLst/>
          </a:prstGeom>
          <a:solidFill>
            <a:srgbClr val="2447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solidFill>
                <a:schemeClr val="bg2"/>
              </a:solidFill>
            </a:endParaRPr>
          </a:p>
        </p:txBody>
      </p:sp>
      <p:sp>
        <p:nvSpPr>
          <p:cNvPr id="2" name="Title 1"/>
          <p:cNvSpPr>
            <a:spLocks noGrp="1"/>
          </p:cNvSpPr>
          <p:nvPr>
            <p:ph type="title"/>
          </p:nvPr>
        </p:nvSpPr>
        <p:spPr>
          <a:xfrm>
            <a:off x="285751" y="600075"/>
            <a:ext cx="3000375"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8"/>
            <a:ext cx="2486025" cy="2486025"/>
          </a:xfrm>
          <a:prstGeom prst="rect">
            <a:avLst/>
          </a:prstGeom>
          <a:solidFill>
            <a:srgbClr val="E4FFD6"/>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8"/>
            <a:ext cx="2486025" cy="2486025"/>
          </a:xfrm>
          <a:prstGeom prst="rect">
            <a:avLst/>
          </a:prstGeom>
          <a:solidFill>
            <a:srgbClr val="E4FFD6"/>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8"/>
            <a:ext cx="2486025" cy="2486025"/>
          </a:xfrm>
          <a:prstGeom prst="rect">
            <a:avLst/>
          </a:prstGeom>
          <a:solidFill>
            <a:srgbClr val="E4FFD6"/>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7270C93A-C784-4B2F-A8F0-B35D5DE9A5B7}"/>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22670528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GB"/>
              <a:t>Click to edit Master title style</a:t>
            </a:r>
            <a:endParaRPr lang="en-US"/>
          </a:p>
        </p:txBody>
      </p:sp>
      <p:sp>
        <p:nvSpPr>
          <p:cNvPr id="9" name="Content Placeholder 9"/>
          <p:cNvSpPr>
            <a:spLocks noGrp="1"/>
          </p:cNvSpPr>
          <p:nvPr>
            <p:ph sz="quarter" idx="13"/>
          </p:nvPr>
        </p:nvSpPr>
        <p:spPr>
          <a:xfrm>
            <a:off x="28575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bg1"/>
                </a:solidFill>
              </a:defRPr>
            </a:lvl1pPr>
            <a:lvl2pPr marL="171450" indent="-171450">
              <a:lnSpc>
                <a:spcPct val="100000"/>
              </a:lnSpc>
              <a:spcBef>
                <a:spcPts val="1200"/>
              </a:spcBef>
              <a:buClr>
                <a:srgbClr val="808080"/>
              </a:buClr>
              <a:buFont typeface="Arial" panose="020B0604020202020204" pitchFamily="34" charset="0"/>
              <a:buChar char="•"/>
              <a:defRPr sz="1600">
                <a:solidFill>
                  <a:schemeClr val="bg2"/>
                </a:solidFill>
              </a:defRPr>
            </a:lvl2pPr>
            <a:lvl3pPr marL="514350" indent="-171450">
              <a:lnSpc>
                <a:spcPct val="100000"/>
              </a:lnSpc>
              <a:spcBef>
                <a:spcPts val="300"/>
              </a:spcBef>
              <a:buClr>
                <a:srgbClr val="808080"/>
              </a:buClr>
              <a:buFont typeface="Arial" panose="020B0604020202020204" pitchFamily="34" charset="0"/>
              <a:buChar char="–"/>
              <a:defRPr sz="12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GB"/>
              <a:t>Click to edit Master text styles</a:t>
            </a:r>
          </a:p>
          <a:p>
            <a:pPr lvl="1"/>
            <a:r>
              <a:rPr lang="en-GB"/>
              <a:t>Second level</a:t>
            </a:r>
          </a:p>
          <a:p>
            <a:pPr lvl="2"/>
            <a:r>
              <a:rPr lang="en-GB"/>
              <a:t>Third level</a:t>
            </a:r>
          </a:p>
        </p:txBody>
      </p:sp>
      <p:sp>
        <p:nvSpPr>
          <p:cNvPr id="10" name="Content Placeholder 9"/>
          <p:cNvSpPr>
            <a:spLocks noGrp="1"/>
          </p:cNvSpPr>
          <p:nvPr>
            <p:ph sz="quarter" idx="11"/>
          </p:nvPr>
        </p:nvSpPr>
        <p:spPr>
          <a:xfrm>
            <a:off x="3228975"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bg1"/>
                </a:solidFill>
              </a:defRPr>
            </a:lvl1pPr>
            <a:lvl2pPr marL="171450" indent="-171450">
              <a:lnSpc>
                <a:spcPct val="100000"/>
              </a:lnSpc>
              <a:spcBef>
                <a:spcPts val="1200"/>
              </a:spcBef>
              <a:buClr>
                <a:srgbClr val="808080"/>
              </a:buClr>
              <a:buFont typeface="Arial" panose="020B0604020202020204" pitchFamily="34" charset="0"/>
              <a:buChar char="•"/>
              <a:defRPr sz="1600">
                <a:solidFill>
                  <a:schemeClr val="bg2"/>
                </a:solidFill>
              </a:defRPr>
            </a:lvl2pPr>
            <a:lvl3pPr marL="514350" indent="-171450">
              <a:lnSpc>
                <a:spcPct val="100000"/>
              </a:lnSpc>
              <a:spcBef>
                <a:spcPts val="300"/>
              </a:spcBef>
              <a:buClr>
                <a:srgbClr val="808080"/>
              </a:buClr>
              <a:buFont typeface="Arial" panose="020B0604020202020204" pitchFamily="34" charset="0"/>
              <a:buChar char="–"/>
              <a:defRPr sz="12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GB"/>
              <a:t>Click to edit Master text styles</a:t>
            </a:r>
          </a:p>
          <a:p>
            <a:pPr lvl="1"/>
            <a:r>
              <a:rPr lang="en-GB"/>
              <a:t>Second level</a:t>
            </a:r>
          </a:p>
          <a:p>
            <a:pPr lvl="2"/>
            <a:r>
              <a:rPr lang="en-GB"/>
              <a:t>Third level</a:t>
            </a:r>
          </a:p>
        </p:txBody>
      </p:sp>
      <p:sp>
        <p:nvSpPr>
          <p:cNvPr id="11" name="Content Placeholder 9"/>
          <p:cNvSpPr>
            <a:spLocks noGrp="1"/>
          </p:cNvSpPr>
          <p:nvPr>
            <p:ph sz="quarter" idx="14"/>
          </p:nvPr>
        </p:nvSpPr>
        <p:spPr>
          <a:xfrm>
            <a:off x="6172200" y="971550"/>
            <a:ext cx="2686050" cy="3543300"/>
          </a:xfrm>
          <a:prstGeom prst="rect">
            <a:avLst/>
          </a:prstGeom>
        </p:spPr>
        <p:txBody>
          <a:bodyPr lIns="0" tIns="0" rIns="0" bIns="0"/>
          <a:lstStyle>
            <a:lvl1pPr marL="0" indent="0">
              <a:lnSpc>
                <a:spcPct val="100000"/>
              </a:lnSpc>
              <a:spcBef>
                <a:spcPts val="1200"/>
              </a:spcBef>
              <a:buClr>
                <a:srgbClr val="808080"/>
              </a:buClr>
              <a:buNone/>
              <a:defRPr sz="1800">
                <a:solidFill>
                  <a:schemeClr val="bg1"/>
                </a:solidFill>
              </a:defRPr>
            </a:lvl1pPr>
            <a:lvl2pPr marL="171450" indent="-171450">
              <a:lnSpc>
                <a:spcPct val="100000"/>
              </a:lnSpc>
              <a:spcBef>
                <a:spcPts val="1200"/>
              </a:spcBef>
              <a:buClr>
                <a:srgbClr val="808080"/>
              </a:buClr>
              <a:buFont typeface="Arial" panose="020B0604020202020204" pitchFamily="34" charset="0"/>
              <a:buChar char="•"/>
              <a:defRPr sz="1600">
                <a:solidFill>
                  <a:schemeClr val="bg2"/>
                </a:solidFill>
              </a:defRPr>
            </a:lvl2pPr>
            <a:lvl3pPr marL="514350" indent="-171450">
              <a:lnSpc>
                <a:spcPct val="100000"/>
              </a:lnSpc>
              <a:spcBef>
                <a:spcPts val="300"/>
              </a:spcBef>
              <a:buClr>
                <a:srgbClr val="808080"/>
              </a:buClr>
              <a:buFont typeface="Arial" panose="020B0604020202020204" pitchFamily="34" charset="0"/>
              <a:buChar char="–"/>
              <a:defRPr sz="12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468218790"/>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tatement gre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72746" y="2578728"/>
            <a:ext cx="6900863" cy="2007560"/>
          </a:xfrm>
          <a:prstGeom prst="rect">
            <a:avLst/>
          </a:prstGeom>
        </p:spPr>
        <p:txBody>
          <a:bodyPr wrap="square" lIns="0" tIns="0" rIns="0" bIns="0" anchor="t" anchorCtr="0">
            <a:noAutofit/>
          </a:bodyPr>
          <a:lstStyle>
            <a:lvl1pPr>
              <a:lnSpc>
                <a:spcPct val="90000"/>
              </a:lnSpc>
              <a:defRPr sz="4050">
                <a:solidFill>
                  <a:srgbClr val="9FFF99"/>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85750" y="2185988"/>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rgbClr val="9FFF99"/>
              </a:solidFill>
            </a:endParaRPr>
          </a:p>
        </p:txBody>
      </p:sp>
    </p:spTree>
    <p:extLst>
      <p:ext uri="{BB962C8B-B14F-4D97-AF65-F5344CB8AC3E}">
        <p14:creationId xmlns:p14="http://schemas.microsoft.com/office/powerpoint/2010/main" val="12338329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bar w/photo half green">
    <p:bg>
      <p:bgPr>
        <a:solidFill>
          <a:srgbClr val="24473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2475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0" y="2871788"/>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4572000" y="2871787"/>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6" indent="-171446">
              <a:lnSpc>
                <a:spcPct val="100000"/>
              </a:lnSpc>
              <a:spcBef>
                <a:spcPts val="900"/>
              </a:spcBef>
              <a:buClr>
                <a:srgbClr val="9FFF99"/>
              </a:buClr>
              <a:buFont typeface="Arial" panose="020B0604020202020204" pitchFamily="34" charset="0"/>
              <a:buChar char="•"/>
              <a:defRPr sz="1200" b="0">
                <a:solidFill>
                  <a:schemeClr val="tx2"/>
                </a:solidFill>
              </a:defRPr>
            </a:lvl2pPr>
            <a:lvl3pPr marL="514337" indent="-171446">
              <a:lnSpc>
                <a:spcPct val="100000"/>
              </a:lnSpc>
              <a:spcBef>
                <a:spcPts val="450"/>
              </a:spcBef>
              <a:buClr>
                <a:srgbClr val="9FFF99"/>
              </a:buClr>
              <a:buFont typeface="Arial" panose="020B0604020202020204" pitchFamily="34" charset="0"/>
              <a:buChar char="–"/>
              <a:defRPr sz="900" b="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285750" y="4200525"/>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9FFF99"/>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1575302760"/>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6000750" cy="1121846"/>
          </a:xfrm>
          <a:prstGeom prst="rect">
            <a:avLst/>
          </a:prstGeom>
        </p:spPr>
        <p:txBody>
          <a:bodyPr wrap="square" lIns="0" tIns="0" rIns="0" bIns="0" anchor="b" anchorCtr="0">
            <a:spAutoFit/>
          </a:bodyPr>
          <a:lstStyle>
            <a:lvl1pPr>
              <a:defRPr lang="en-US" sz="405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B30B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119746436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red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4286250" cy="1121846"/>
          </a:xfrm>
          <a:prstGeom prst="rect">
            <a:avLst/>
          </a:prstGeom>
        </p:spPr>
        <p:txBody>
          <a:bodyPr wrap="square" lIns="0" tIns="0" rIns="0" bIns="0" anchor="b" anchorCtr="0">
            <a:spAutoFit/>
          </a:bodyPr>
          <a:lstStyle>
            <a:lvl1pPr>
              <a:defRPr lang="en-US" sz="405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751284096"/>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de ba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952" y="600076"/>
            <a:ext cx="1700298" cy="997196"/>
          </a:xfrm>
          <a:prstGeom prst="rect">
            <a:avLst/>
          </a:prstGeom>
        </p:spPr>
        <p:txBody>
          <a:bodyPr wrap="square" lIns="0" tIns="0" rIns="0" bIns="0">
            <a:spAutoFit/>
          </a:bodyPr>
          <a:lstStyle>
            <a:lvl1pPr>
              <a:defRPr sz="2400">
                <a:solidFill>
                  <a:srgbClr val="FBEECE"/>
                </a:solidFill>
                <a:latin typeface="+mj-lt"/>
              </a:defRPr>
            </a:lvl1pPr>
          </a:lstStyle>
          <a:p>
            <a:r>
              <a:rPr lang="en-US"/>
              <a:t>Click to edit Master title style</a:t>
            </a:r>
          </a:p>
        </p:txBody>
      </p:sp>
      <p:sp>
        <p:nvSpPr>
          <p:cNvPr id="3" name="Content Placeholder 2"/>
          <p:cNvSpPr>
            <a:spLocks noGrp="1"/>
          </p:cNvSpPr>
          <p:nvPr>
            <p:ph idx="1"/>
          </p:nvPr>
        </p:nvSpPr>
        <p:spPr>
          <a:xfrm>
            <a:off x="2600325" y="300038"/>
            <a:ext cx="6286500" cy="4371975"/>
          </a:xfrm>
          <a:prstGeom prst="rect">
            <a:avLst/>
          </a:prstGeom>
        </p:spPr>
        <p:txBody>
          <a:bodyPr lIns="0" tIns="0" rIns="0" bIns="0" anchor="ctr" anchorCtr="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1158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0995" cy="2786063"/>
          </a:xfrm>
          <a:prstGeom prst="rect">
            <a:avLst/>
          </a:prstGeom>
        </p:spPr>
        <p:txBody>
          <a:bodyPr wrap="square" lIns="0" tIns="0" rIns="0" bIns="0">
            <a:noAutofit/>
          </a:bodyPr>
          <a:lstStyle>
            <a:lvl1pPr marL="0" indent="0" algn="l">
              <a:lnSpc>
                <a:spcPct val="100000"/>
              </a:lnSpc>
              <a:spcBef>
                <a:spcPts val="900"/>
              </a:spcBef>
              <a:buNone/>
              <a:defRPr sz="1200">
                <a:solidFill>
                  <a:schemeClr val="accent3"/>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4018560559"/>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de bar red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952" y="600076"/>
            <a:ext cx="1700298" cy="997196"/>
          </a:xfrm>
          <a:prstGeom prst="rect">
            <a:avLst/>
          </a:prstGeom>
        </p:spPr>
        <p:txBody>
          <a:bodyPr wrap="square" lIns="0" tIns="0" rIns="0" bIns="0">
            <a:spAutoFit/>
          </a:bodyPr>
          <a:lstStyle>
            <a:lvl1pPr>
              <a:defRPr sz="2400">
                <a:solidFill>
                  <a:srgbClr val="FBEECE"/>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1158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0995" cy="2786063"/>
          </a:xfrm>
          <a:prstGeom prst="rect">
            <a:avLst/>
          </a:prstGeom>
        </p:spPr>
        <p:txBody>
          <a:bodyPr wrap="square" lIns="0" tIns="0" rIns="0" bIns="0">
            <a:noAutofit/>
          </a:bodyPr>
          <a:lstStyle>
            <a:lvl1pPr marL="0" indent="0" algn="l">
              <a:lnSpc>
                <a:spcPct val="100000"/>
              </a:lnSpc>
              <a:spcBef>
                <a:spcPts val="900"/>
              </a:spcBef>
              <a:buNone/>
              <a:defRPr sz="1200">
                <a:solidFill>
                  <a:schemeClr val="accent3"/>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5" name="Picture Placeholder 6">
            <a:extLst>
              <a:ext uri="{FF2B5EF4-FFF2-40B4-BE49-F238E27FC236}">
                <a16:creationId xmlns:a16="http://schemas.microsoft.com/office/drawing/2014/main" id="{DAF0261D-3168-603A-763E-1A036640EFF0}"/>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778050797"/>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bar red">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5CDF81-BCDC-4155-A36E-2E848EF6612B}"/>
              </a:ext>
            </a:extLst>
          </p:cNvPr>
          <p:cNvSpPr/>
          <p:nvPr userDrawn="1"/>
        </p:nvSpPr>
        <p:spPr>
          <a:xfrm>
            <a:off x="0" y="0"/>
            <a:ext cx="9144000" cy="2571750"/>
          </a:xfrm>
          <a:prstGeom prst="rect">
            <a:avLst/>
          </a:prstGeom>
          <a:solidFill>
            <a:srgbClr val="691D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2" name="Title 1"/>
          <p:cNvSpPr>
            <a:spLocks noGrp="1"/>
          </p:cNvSpPr>
          <p:nvPr>
            <p:ph type="title"/>
          </p:nvPr>
        </p:nvSpPr>
        <p:spPr>
          <a:xfrm>
            <a:off x="286863" y="600075"/>
            <a:ext cx="3042125"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8"/>
            <a:ext cx="2486025" cy="2486025"/>
          </a:xfrm>
          <a:prstGeom prst="rect">
            <a:avLst/>
          </a:prstGeom>
          <a:solidFill>
            <a:srgbClr val="FBEECE"/>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8"/>
            <a:ext cx="2486025" cy="2486025"/>
          </a:xfrm>
          <a:prstGeom prst="rect">
            <a:avLst/>
          </a:prstGeom>
          <a:solidFill>
            <a:srgbClr val="FBEECE"/>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8"/>
            <a:ext cx="2486025" cy="2486025"/>
          </a:xfrm>
          <a:prstGeom prst="rect">
            <a:avLst/>
          </a:prstGeom>
          <a:solidFill>
            <a:srgbClr val="FBEECE"/>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22" name="Rectangle 21">
            <a:extLst>
              <a:ext uri="{FF2B5EF4-FFF2-40B4-BE49-F238E27FC236}">
                <a16:creationId xmlns:a16="http://schemas.microsoft.com/office/drawing/2014/main" id="{601E45A1-78E0-4520-916E-F5407FC0A24E}"/>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2031220041"/>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ement re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1986" y="2578728"/>
            <a:ext cx="6900863" cy="2007560"/>
          </a:xfrm>
          <a:prstGeom prst="rect">
            <a:avLst/>
          </a:prstGeom>
        </p:spPr>
        <p:txBody>
          <a:bodyPr wrap="square" lIns="0" tIns="0" rIns="0" bIns="0" anchor="t" anchorCtr="0">
            <a:noAutofit/>
          </a:bodyPr>
          <a:lstStyle>
            <a:lvl1pPr>
              <a:lnSpc>
                <a:spcPct val="90000"/>
              </a:lnSpc>
              <a:defRPr sz="4050">
                <a:solidFill>
                  <a:srgbClr val="FBEECE"/>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81986" y="218598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24345412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bar w/photo half red">
    <p:bg>
      <p:bgPr>
        <a:solidFill>
          <a:srgbClr val="691D3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853"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4572000" y="2871787"/>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6" indent="-171446">
              <a:lnSpc>
                <a:spcPct val="100000"/>
              </a:lnSpc>
              <a:spcBef>
                <a:spcPts val="900"/>
              </a:spcBef>
              <a:buClr>
                <a:schemeClr val="accent3"/>
              </a:buClr>
              <a:buFont typeface="Arial" panose="020B0604020202020204" pitchFamily="34" charset="0"/>
              <a:buChar char="•"/>
              <a:defRPr sz="1200" b="0">
                <a:solidFill>
                  <a:schemeClr val="tx2"/>
                </a:solidFill>
              </a:defRPr>
            </a:lvl2pPr>
            <a:lvl3pPr marL="514337" indent="-171446">
              <a:lnSpc>
                <a:spcPct val="100000"/>
              </a:lnSpc>
              <a:spcBef>
                <a:spcPts val="450"/>
              </a:spcBef>
              <a:buClr>
                <a:schemeClr val="accent3"/>
              </a:buClr>
              <a:buFont typeface="Arial" panose="020B0604020202020204" pitchFamily="34" charset="0"/>
              <a:buChar char="–"/>
              <a:defRPr sz="900" b="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285750" y="4200525"/>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chemeClr val="accent3"/>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0" y="287178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Tree>
    <p:extLst>
      <p:ext uri="{BB962C8B-B14F-4D97-AF65-F5344CB8AC3E}">
        <p14:creationId xmlns:p14="http://schemas.microsoft.com/office/powerpoint/2010/main" val="3011609839"/>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6000750" cy="1121846"/>
          </a:xfrm>
          <a:prstGeom prst="rect">
            <a:avLst/>
          </a:prstGeom>
        </p:spPr>
        <p:txBody>
          <a:bodyPr wrap="square" lIns="0" tIns="0" rIns="0" bIns="0" anchor="b" anchorCtr="0">
            <a:spAutoFit/>
          </a:bodyPr>
          <a:lstStyle>
            <a:lvl1pPr>
              <a:defRPr lang="en-US" sz="405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277446127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12.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oleObject" Target="../embeddings/oleObject1.bin"/><Relationship Id="rId2" Type="http://schemas.openxmlformats.org/officeDocument/2006/relationships/slideLayout" Target="../slideLayouts/slideLayout20.xml"/><Relationship Id="rId16" Type="http://schemas.openxmlformats.org/officeDocument/2006/relationships/image" Target="../media/image11.jpe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ags" Target="../tags/tag1.xml"/><Relationship Id="rId10" Type="http://schemas.openxmlformats.org/officeDocument/2006/relationships/slideLayout" Target="../slideLayouts/slideLayout28.xml"/><Relationship Id="rId19" Type="http://schemas.openxmlformats.org/officeDocument/2006/relationships/image" Target="../media/image13.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3.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image" Target="../media/image12.emf"/><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oleObject" Target="../embeddings/oleObject2.bin"/><Relationship Id="rId2" Type="http://schemas.openxmlformats.org/officeDocument/2006/relationships/slideLayout" Target="../slideLayouts/slideLayout51.xml"/><Relationship Id="rId16" Type="http://schemas.openxmlformats.org/officeDocument/2006/relationships/image" Target="../media/image11.jpe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ags" Target="../tags/tag2.xml"/><Relationship Id="rId10" Type="http://schemas.openxmlformats.org/officeDocument/2006/relationships/slideLayout" Target="../slideLayouts/slideLayout59.xml"/><Relationship Id="rId19" Type="http://schemas.openxmlformats.org/officeDocument/2006/relationships/image" Target="../media/image13.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11.jpe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image" Target="../media/image13.pn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image" Target="../media/image23.png"/><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theme" Target="../theme/theme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038321" y="5022289"/>
            <a:ext cx="1181414" cy="6925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3730" r:id="rId1"/>
    <p:sldLayoutId id="2147483734" r:id="rId2"/>
    <p:sldLayoutId id="2147483662" r:id="rId3"/>
    <p:sldLayoutId id="2147483673" r:id="rId4"/>
    <p:sldLayoutId id="2147483672" r:id="rId5"/>
    <p:sldLayoutId id="2147483713" r:id="rId6"/>
    <p:sldLayoutId id="2147483724" r:id="rId7"/>
    <p:sldLayoutId id="2147483725" r:id="rId8"/>
    <p:sldLayoutId id="2147483726" r:id="rId9"/>
    <p:sldLayoutId id="2147483667" r:id="rId10"/>
    <p:sldLayoutId id="2147483689" r:id="rId11"/>
    <p:sldLayoutId id="2147483737" r:id="rId12"/>
    <p:sldLayoutId id="2147483715" r:id="rId13"/>
    <p:sldLayoutId id="2147483735" r:id="rId14"/>
    <p:sldLayoutId id="2147483736" r:id="rId15"/>
    <p:sldLayoutId id="2147483729" r:id="rId16"/>
    <p:sldLayoutId id="2147483738" r:id="rId17"/>
    <p:sldLayoutId id="2147483739"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0" userDrawn="1">
          <p15:clr>
            <a:srgbClr val="F26B43"/>
          </p15:clr>
        </p15:guide>
        <p15:guide id="4" pos="55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06D1A5B-6788-46B1-82CA-5584E04DD573}"/>
              </a:ext>
            </a:extLst>
          </p:cNvPr>
          <p:cNvGraphicFramePr>
            <a:graphicFrameLocks noChangeAspect="1"/>
          </p:cNvGraphicFramePr>
          <p:nvPr userDrawn="1">
            <p:custDataLst>
              <p:tags r:id="rId15"/>
            </p:custDataLst>
            <p:extLst>
              <p:ext uri="{D42A27DB-BD31-4B8C-83A1-F6EECF244321}">
                <p14:modId xmlns:p14="http://schemas.microsoft.com/office/powerpoint/2010/main" val="23907429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6" progId="TCLayout.ActiveDocument.1">
                  <p:embed/>
                </p:oleObj>
              </mc:Choice>
              <mc:Fallback>
                <p:oleObj name="think-cell Slide" r:id="rId17" imgW="395" imgH="396" progId="TCLayout.ActiveDocument.1">
                  <p:embed/>
                  <p:pic>
                    <p:nvPicPr>
                      <p:cNvPr id="2" name="Object 1" hidden="1">
                        <a:extLst>
                          <a:ext uri="{FF2B5EF4-FFF2-40B4-BE49-F238E27FC236}">
                            <a16:creationId xmlns:a16="http://schemas.microsoft.com/office/drawing/2014/main" id="{A06D1A5B-6788-46B1-82CA-5584E04DD573}"/>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2E27030-1BB1-B0C0-300B-DE4EFCE8DE52}"/>
              </a:ext>
            </a:extLst>
          </p:cNvPr>
          <p:cNvPicPr>
            <a:picLocks noChangeAspect="1"/>
          </p:cNvPicPr>
          <p:nvPr userDrawn="1"/>
        </p:nvPicPr>
        <p:blipFill>
          <a:blip r:embed="rId19"/>
          <a:srcRect/>
          <a:stretch/>
        </p:blipFill>
        <p:spPr>
          <a:xfrm>
            <a:off x="7802312" y="4838808"/>
            <a:ext cx="1078986" cy="140268"/>
          </a:xfrm>
          <a:prstGeom prst="rect">
            <a:avLst/>
          </a:prstGeom>
        </p:spPr>
      </p:pic>
      <p:sp>
        <p:nvSpPr>
          <p:cNvPr id="8" name="fl" descr="                              Dell - Internal Use - Confidential&#10;">
            <a:extLst>
              <a:ext uri="{FF2B5EF4-FFF2-40B4-BE49-F238E27FC236}">
                <a16:creationId xmlns:a16="http://schemas.microsoft.com/office/drawing/2014/main" id="{3BA7C60D-927F-4ABC-AA6C-0DB23D0BFC63}"/>
              </a:ext>
            </a:extLst>
          </p:cNvPr>
          <p:cNvSpPr txBox="1"/>
          <p:nvPr userDrawn="1"/>
        </p:nvSpPr>
        <p:spPr>
          <a:xfrm>
            <a:off x="292075" y="5030401"/>
            <a:ext cx="745397" cy="55400"/>
          </a:xfrm>
          <a:prstGeom prst="rect">
            <a:avLst/>
          </a:prstGeom>
          <a:noFill/>
        </p:spPr>
        <p:txBody>
          <a:bodyPr vert="horz" wrap="none" lIns="0" tIns="0" rIns="0" bIns="0" rtlCol="0" anchor="ctr" anchorCtr="0">
            <a:spAutoFit/>
          </a:bodyPr>
          <a:lstStyle/>
          <a:p>
            <a:pPr marL="0" marR="0" indent="0" algn="l" defTabSz="914378"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0" name="TextBox 19">
            <a:extLst>
              <a:ext uri="{FF2B5EF4-FFF2-40B4-BE49-F238E27FC236}">
                <a16:creationId xmlns:a16="http://schemas.microsoft.com/office/drawing/2014/main" id="{25227E0A-6FD5-4D7E-8FF6-A6E1C38439E3}"/>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83"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83"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1" name="TextBox 16">
            <a:extLst>
              <a:ext uri="{FF2B5EF4-FFF2-40B4-BE49-F238E27FC236}">
                <a16:creationId xmlns:a16="http://schemas.microsoft.com/office/drawing/2014/main" id="{78FC3A99-E46F-4B00-ACD5-7FDDEF313476}"/>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83"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187333503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975624"/>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27030-1BB1-B0C0-300B-DE4EFCE8DE52}"/>
              </a:ext>
            </a:extLst>
          </p:cNvPr>
          <p:cNvPicPr>
            <a:picLocks noChangeAspect="1"/>
          </p:cNvPicPr>
          <p:nvPr userDrawn="1"/>
        </p:nvPicPr>
        <p:blipFill>
          <a:blip r:embed="rId15"/>
          <a:srcRect/>
          <a:stretch/>
        </p:blipFill>
        <p:spPr>
          <a:xfrm>
            <a:off x="7802312" y="4838808"/>
            <a:ext cx="1078986" cy="140268"/>
          </a:xfrm>
          <a:prstGeom prst="rect">
            <a:avLst/>
          </a:prstGeom>
        </p:spPr>
      </p:pic>
      <p:sp>
        <p:nvSpPr>
          <p:cNvPr id="8" name="fl" descr="                              Dell - Internal Use - Confidential&#10;">
            <a:extLst>
              <a:ext uri="{FF2B5EF4-FFF2-40B4-BE49-F238E27FC236}">
                <a16:creationId xmlns:a16="http://schemas.microsoft.com/office/drawing/2014/main" id="{3BA7C60D-927F-4ABC-AA6C-0DB23D0BFC63}"/>
              </a:ext>
            </a:extLst>
          </p:cNvPr>
          <p:cNvSpPr txBox="1"/>
          <p:nvPr userDrawn="1"/>
        </p:nvSpPr>
        <p:spPr>
          <a:xfrm>
            <a:off x="292077" y="5030401"/>
            <a:ext cx="745397" cy="55400"/>
          </a:xfrm>
          <a:prstGeom prst="rect">
            <a:avLst/>
          </a:prstGeom>
          <a:noFill/>
        </p:spPr>
        <p:txBody>
          <a:bodyPr vert="horz" wrap="none" lIns="0" tIns="0" rIns="0" bIns="0" rtlCol="0" anchor="ctr" anchorCtr="0">
            <a:spAutoFit/>
          </a:bodyPr>
          <a:lstStyle/>
          <a:p>
            <a:pPr marL="0" marR="0" indent="0" algn="l" defTabSz="914333"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0" name="TextBox 19">
            <a:extLst>
              <a:ext uri="{FF2B5EF4-FFF2-40B4-BE49-F238E27FC236}">
                <a16:creationId xmlns:a16="http://schemas.microsoft.com/office/drawing/2014/main" id="{25227E0A-6FD5-4D7E-8FF6-A6E1C38439E3}"/>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49"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49"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1" name="TextBox 16">
            <a:extLst>
              <a:ext uri="{FF2B5EF4-FFF2-40B4-BE49-F238E27FC236}">
                <a16:creationId xmlns:a16="http://schemas.microsoft.com/office/drawing/2014/main" id="{78FC3A99-E46F-4B00-ACD5-7FDDEF313476}"/>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49"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236442692"/>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64" r:id="rId12"/>
  </p:sldLayoutIdLst>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06D1A5B-6788-46B1-82CA-5584E04DD573}"/>
              </a:ext>
            </a:extLst>
          </p:cNvPr>
          <p:cNvGraphicFramePr>
            <a:graphicFrameLocks noChangeAspect="1"/>
          </p:cNvGraphicFramePr>
          <p:nvPr userDrawn="1">
            <p:custDataLst>
              <p:tags r:id="rId15"/>
            </p:custDataLst>
            <p:extLst>
              <p:ext uri="{D42A27DB-BD31-4B8C-83A1-F6EECF244321}">
                <p14:modId xmlns:p14="http://schemas.microsoft.com/office/powerpoint/2010/main" val="2390742964"/>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6" progId="TCLayout.ActiveDocument.1">
                  <p:embed/>
                </p:oleObj>
              </mc:Choice>
              <mc:Fallback>
                <p:oleObj name="think-cell Slide" r:id="rId17" imgW="395" imgH="396" progId="TCLayout.ActiveDocument.1">
                  <p:embed/>
                  <p:pic>
                    <p:nvPicPr>
                      <p:cNvPr id="2" name="Object 1" hidden="1">
                        <a:extLst>
                          <a:ext uri="{FF2B5EF4-FFF2-40B4-BE49-F238E27FC236}">
                            <a16:creationId xmlns:a16="http://schemas.microsoft.com/office/drawing/2014/main" id="{A06D1A5B-6788-46B1-82CA-5584E04DD573}"/>
                          </a:ext>
                        </a:extLst>
                      </p:cNvPr>
                      <p:cNvPicPr/>
                      <p:nvPr/>
                    </p:nvPicPr>
                    <p:blipFill>
                      <a:blip r:embed="rId18"/>
                      <a:stretch>
                        <a:fillRect/>
                      </a:stretch>
                    </p:blipFill>
                    <p:spPr>
                      <a:xfrm>
                        <a:off x="1589" y="1589"/>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2E27030-1BB1-B0C0-300B-DE4EFCE8DE52}"/>
              </a:ext>
            </a:extLst>
          </p:cNvPr>
          <p:cNvPicPr>
            <a:picLocks noChangeAspect="1"/>
          </p:cNvPicPr>
          <p:nvPr userDrawn="1"/>
        </p:nvPicPr>
        <p:blipFill>
          <a:blip r:embed="rId19"/>
          <a:srcRect/>
          <a:stretch/>
        </p:blipFill>
        <p:spPr>
          <a:xfrm>
            <a:off x="7802312" y="4838808"/>
            <a:ext cx="1078986" cy="140268"/>
          </a:xfrm>
          <a:prstGeom prst="rect">
            <a:avLst/>
          </a:prstGeom>
        </p:spPr>
      </p:pic>
      <p:sp>
        <p:nvSpPr>
          <p:cNvPr id="8" name="fl" descr="                              Dell - Internal Use - Confidential&#10;">
            <a:extLst>
              <a:ext uri="{FF2B5EF4-FFF2-40B4-BE49-F238E27FC236}">
                <a16:creationId xmlns:a16="http://schemas.microsoft.com/office/drawing/2014/main" id="{3BA7C60D-927F-4ABC-AA6C-0DB23D0BFC63}"/>
              </a:ext>
            </a:extLst>
          </p:cNvPr>
          <p:cNvSpPr txBox="1"/>
          <p:nvPr userDrawn="1"/>
        </p:nvSpPr>
        <p:spPr>
          <a:xfrm>
            <a:off x="292076" y="5030401"/>
            <a:ext cx="745397" cy="55400"/>
          </a:xfrm>
          <a:prstGeom prst="rect">
            <a:avLst/>
          </a:prstGeom>
          <a:noFill/>
        </p:spPr>
        <p:txBody>
          <a:bodyPr vert="horz" wrap="none" lIns="0" tIns="0" rIns="0" bIns="0" rtlCol="0" anchor="ctr" anchorCtr="0">
            <a:spAutoFit/>
          </a:bodyPr>
          <a:lstStyle/>
          <a:p>
            <a:pPr marL="0" marR="0" indent="0" algn="l" defTabSz="914355"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0" name="TextBox 19">
            <a:extLst>
              <a:ext uri="{FF2B5EF4-FFF2-40B4-BE49-F238E27FC236}">
                <a16:creationId xmlns:a16="http://schemas.microsoft.com/office/drawing/2014/main" id="{25227E0A-6FD5-4D7E-8FF6-A6E1C38439E3}"/>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66"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66"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1" name="TextBox 16">
            <a:extLst>
              <a:ext uri="{FF2B5EF4-FFF2-40B4-BE49-F238E27FC236}">
                <a16:creationId xmlns:a16="http://schemas.microsoft.com/office/drawing/2014/main" id="{78FC3A99-E46F-4B00-ACD5-7FDDEF313476}"/>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66"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363522247"/>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27030-1BB1-B0C0-300B-DE4EFCE8DE52}"/>
              </a:ext>
            </a:extLst>
          </p:cNvPr>
          <p:cNvPicPr>
            <a:picLocks noChangeAspect="1"/>
          </p:cNvPicPr>
          <p:nvPr userDrawn="1"/>
        </p:nvPicPr>
        <p:blipFill>
          <a:blip r:embed="rId14"/>
          <a:srcRect/>
          <a:stretch/>
        </p:blipFill>
        <p:spPr>
          <a:xfrm>
            <a:off x="7802312" y="4838808"/>
            <a:ext cx="1078986" cy="140268"/>
          </a:xfrm>
          <a:prstGeom prst="rect">
            <a:avLst/>
          </a:prstGeom>
        </p:spPr>
      </p:pic>
      <p:sp>
        <p:nvSpPr>
          <p:cNvPr id="8" name="fl" descr="                              Dell - Internal Use - Confidential&#10;">
            <a:extLst>
              <a:ext uri="{FF2B5EF4-FFF2-40B4-BE49-F238E27FC236}">
                <a16:creationId xmlns:a16="http://schemas.microsoft.com/office/drawing/2014/main" id="{3BA7C60D-927F-4ABC-AA6C-0DB23D0BFC63}"/>
              </a:ext>
            </a:extLst>
          </p:cNvPr>
          <p:cNvSpPr txBox="1"/>
          <p:nvPr userDrawn="1"/>
        </p:nvSpPr>
        <p:spPr>
          <a:xfrm>
            <a:off x="292078" y="5030401"/>
            <a:ext cx="745397" cy="55400"/>
          </a:xfrm>
          <a:prstGeom prst="rect">
            <a:avLst/>
          </a:prstGeom>
          <a:noFill/>
        </p:spPr>
        <p:txBody>
          <a:bodyPr vert="horz" wrap="none" lIns="0" tIns="0" rIns="0" bIns="0" rtlCol="0" anchor="ctr" anchorCtr="0">
            <a:spAutoFit/>
          </a:bodyPr>
          <a:lstStyle/>
          <a:p>
            <a:pPr marL="0" marR="0" indent="0" algn="l" defTabSz="914310" rtl="0" eaLnBrk="1" fontAlgn="base" latinLnBrk="0" hangingPunct="1">
              <a:lnSpc>
                <a:spcPct val="90000"/>
              </a:lnSpc>
              <a:spcBef>
                <a:spcPts val="100"/>
              </a:spcBef>
              <a:spcAft>
                <a:spcPts val="100"/>
              </a:spcAft>
              <a:buClrTx/>
              <a:buSzTx/>
              <a:buFontTx/>
              <a:buNone/>
              <a:tabLst/>
              <a:defRPr/>
            </a:pPr>
            <a:r>
              <a:rPr lang="en-US" sz="400" b="0" i="0" u="none" baseline="0">
                <a:solidFill>
                  <a:schemeClr val="bg2">
                    <a:lumMod val="65000"/>
                    <a:lumOff val="35000"/>
                  </a:schemeClr>
                </a:solidFill>
                <a:latin typeface="+mn-lt"/>
              </a:rPr>
              <a:t>© DELL Inc. All Rights Reserved</a:t>
            </a:r>
          </a:p>
        </p:txBody>
      </p:sp>
      <p:sp>
        <p:nvSpPr>
          <p:cNvPr id="10" name="TextBox 19">
            <a:extLst>
              <a:ext uri="{FF2B5EF4-FFF2-40B4-BE49-F238E27FC236}">
                <a16:creationId xmlns:a16="http://schemas.microsoft.com/office/drawing/2014/main" id="{25227E0A-6FD5-4D7E-8FF6-A6E1C38439E3}"/>
              </a:ext>
            </a:extLst>
          </p:cNvPr>
          <p:cNvSpPr txBox="1"/>
          <p:nvPr userDrawn="1"/>
        </p:nvSpPr>
        <p:spPr>
          <a:xfrm>
            <a:off x="1081902" y="5030401"/>
            <a:ext cx="64120"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32" rtl="0" eaLnBrk="1" fontAlgn="base" latinLnBrk="0" hangingPunct="1">
              <a:lnSpc>
                <a:spcPct val="90000"/>
              </a:lnSpc>
              <a:spcBef>
                <a:spcPct val="0"/>
              </a:spcBef>
              <a:spcAft>
                <a:spcPct val="0"/>
              </a:spcAft>
              <a:buClr>
                <a:srgbClr val="0076CE"/>
              </a:buClr>
              <a:buSzTx/>
              <a:buFontTx/>
              <a:buNone/>
              <a:tabLst/>
              <a:defRPr/>
            </a:pPr>
            <a:fld id="{58EC7406-F4CC-4ABF-902E-2AF4E70E5C0F}" type="slidenum">
              <a:rPr kumimoji="0" lang="en-US" sz="400" b="0" i="0" u="none" strike="noStrike" kern="1200" cap="none" spc="0" normalizeH="0" baseline="0" noProof="0" smtClean="0">
                <a:ln>
                  <a:noFill/>
                </a:ln>
                <a:solidFill>
                  <a:schemeClr val="bg2">
                    <a:lumMod val="65000"/>
                    <a:lumOff val="35000"/>
                  </a:schemeClr>
                </a:solidFill>
                <a:effectLst/>
                <a:uLnTx/>
                <a:uFillTx/>
                <a:latin typeface="+mn-lt"/>
                <a:ea typeface="+mn-ea"/>
                <a:cs typeface="+mn-cs"/>
              </a:rPr>
              <a:pPr marL="0" marR="0" lvl="0" indent="0" algn="r" defTabSz="685732" rtl="0" eaLnBrk="1" fontAlgn="base" latinLnBrk="0" hangingPunct="1">
                <a:lnSpc>
                  <a:spcPct val="90000"/>
                </a:lnSpc>
                <a:spcBef>
                  <a:spcPct val="0"/>
                </a:spcBef>
                <a:spcAft>
                  <a:spcPct val="0"/>
                </a:spcAft>
                <a:buClr>
                  <a:srgbClr val="0076CE"/>
                </a:buClr>
                <a:buSzTx/>
                <a:buFontTx/>
                <a:buNone/>
                <a:tabLst/>
                <a:defRPr/>
              </a:pPr>
              <a:t>‹#›</a:t>
            </a:fld>
            <a:endPar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endParaRPr>
          </a:p>
        </p:txBody>
      </p:sp>
      <p:sp>
        <p:nvSpPr>
          <p:cNvPr id="11" name="TextBox 16">
            <a:extLst>
              <a:ext uri="{FF2B5EF4-FFF2-40B4-BE49-F238E27FC236}">
                <a16:creationId xmlns:a16="http://schemas.microsoft.com/office/drawing/2014/main" id="{78FC3A99-E46F-4B00-ACD5-7FDDEF313476}"/>
              </a:ext>
            </a:extLst>
          </p:cNvPr>
          <p:cNvSpPr txBox="1"/>
          <p:nvPr userDrawn="1"/>
        </p:nvSpPr>
        <p:spPr>
          <a:xfrm>
            <a:off x="1162107" y="5030401"/>
            <a:ext cx="115416" cy="554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l" defTabSz="685732" rtl="0" eaLnBrk="1" fontAlgn="base" latinLnBrk="0" hangingPunct="1">
              <a:lnSpc>
                <a:spcPct val="90000"/>
              </a:lnSpc>
              <a:spcBef>
                <a:spcPct val="0"/>
              </a:spcBef>
              <a:spcAft>
                <a:spcPct val="0"/>
              </a:spcAft>
              <a:buClr>
                <a:srgbClr val="0076CE"/>
              </a:buClr>
              <a:buSzTx/>
              <a:buFontTx/>
              <a:buNone/>
              <a:tabLst/>
              <a:defRPr/>
            </a:pPr>
            <a:r>
              <a:rPr kumimoji="0" lang="en-US" sz="400" b="0" i="0" u="none" strike="noStrike" kern="1200" cap="none" spc="0" normalizeH="0" baseline="0" noProof="0">
                <a:ln>
                  <a:noFill/>
                </a:ln>
                <a:solidFill>
                  <a:schemeClr val="bg2">
                    <a:lumMod val="65000"/>
                    <a:lumOff val="35000"/>
                  </a:schemeClr>
                </a:solidFill>
                <a:effectLst/>
                <a:uLnTx/>
                <a:uFillTx/>
                <a:latin typeface="+mn-lt"/>
                <a:ea typeface="+mn-ea"/>
                <a:cs typeface="+mn-cs"/>
              </a:rPr>
              <a:t>of 18</a:t>
            </a:r>
          </a:p>
        </p:txBody>
      </p:sp>
    </p:spTree>
    <p:extLst>
      <p:ext uri="{BB962C8B-B14F-4D97-AF65-F5344CB8AC3E}">
        <p14:creationId xmlns:p14="http://schemas.microsoft.com/office/powerpoint/2010/main" val="103140225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68574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8" indent="-171438" algn="l" defTabSz="68574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13" indent="-171438" algn="l" defTabSz="68574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86" indent="-171438" algn="l" defTabSz="68574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60"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35"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5">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037400" y="5025752"/>
            <a:ext cx="1069203" cy="62325"/>
          </a:xfrm>
          <a:prstGeom prst="rect">
            <a:avLst/>
          </a:prstGeom>
          <a:noFill/>
        </p:spPr>
        <p:txBody>
          <a:bodyPr vert="horz" wrap="none" lIns="0" tIns="0" rIns="0" bIns="0" rtlCol="0" anchor="ctr" anchorCtr="0">
            <a:spAutoFit/>
          </a:bodyPr>
          <a:lstStyle/>
          <a:p>
            <a:pPr marL="0" marR="0" indent="0" algn="ctr" defTabSz="914378" rtl="0" eaLnBrk="1" fontAlgn="base" latinLnBrk="0" hangingPunct="1">
              <a:lnSpc>
                <a:spcPct val="90000"/>
              </a:lnSpc>
              <a:spcBef>
                <a:spcPts val="100"/>
              </a:spcBef>
              <a:spcAft>
                <a:spcPts val="100"/>
              </a:spcAft>
              <a:buClrTx/>
              <a:buSzTx/>
              <a:buFontTx/>
              <a:buNone/>
              <a:tabLst/>
              <a:defRPr/>
            </a:pPr>
            <a:r>
              <a:rPr lang="en-US" sz="45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3840588" y="5026522"/>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45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45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215756624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06A6E-6546-B77D-D92C-9C4CF80FCE0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6E90B72-AB47-9D53-810C-2D04BBEFE71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09974F9-BF96-DA48-7CC4-95607A898A8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4B902A5-3EA8-407F-BD88-C4B74844EFF1}" type="datetimeFigureOut">
              <a:rPr lang="en-SG" smtClean="0"/>
              <a:t>30/8/2024</a:t>
            </a:fld>
            <a:endParaRPr lang="en-SG"/>
          </a:p>
        </p:txBody>
      </p:sp>
      <p:sp>
        <p:nvSpPr>
          <p:cNvPr id="5" name="Footer Placeholder 4">
            <a:extLst>
              <a:ext uri="{FF2B5EF4-FFF2-40B4-BE49-F238E27FC236}">
                <a16:creationId xmlns:a16="http://schemas.microsoft.com/office/drawing/2014/main" id="{263FD77D-5442-86B0-20A8-4D4620BED0F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5B81B817-A2CE-AE0C-CF65-E1196456F91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5D1B729-6513-4F0E-9C42-545C5563F642}" type="slidenum">
              <a:rPr lang="en-SG" smtClean="0"/>
              <a:t>‹#›</a:t>
            </a:fld>
            <a:endParaRPr lang="en-SG"/>
          </a:p>
        </p:txBody>
      </p:sp>
    </p:spTree>
    <p:extLst>
      <p:ext uri="{BB962C8B-B14F-4D97-AF65-F5344CB8AC3E}">
        <p14:creationId xmlns:p14="http://schemas.microsoft.com/office/powerpoint/2010/main" val="2084295744"/>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image" Target="../media/image41.png"/><Relationship Id="rId1" Type="http://schemas.openxmlformats.org/officeDocument/2006/relationships/slideLayout" Target="../slideLayouts/slideLayout10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5" Type="http://schemas.openxmlformats.org/officeDocument/2006/relationships/image" Target="../media/image53.jpe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123.xml"/><Relationship Id="rId6" Type="http://schemas.openxmlformats.org/officeDocument/2006/relationships/image" Target="../media/image55.png"/><Relationship Id="rId5" Type="http://schemas.microsoft.com/office/2007/relationships/hdphoto" Target="../media/hdphoto5.wdp"/><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129.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hyperlink" Target="https://educatorstudio.ca/photo-frame-on-blue-wall-2/"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image" Target="../media/image61.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2" Type="http://schemas.openxmlformats.org/officeDocument/2006/relationships/image" Target="../media/image60.png"/><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image" Target="../media/image47.png"/><Relationship Id="rId1" Type="http://schemas.openxmlformats.org/officeDocument/2006/relationships/slideLayout" Target="../slideLayouts/slideLayout12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48.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49.png"/><Relationship Id="rId1" Type="http://schemas.openxmlformats.org/officeDocument/2006/relationships/slideLayout" Target="../slideLayouts/slideLayout12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915936"/>
            <a:ext cx="6060131" cy="1509644"/>
          </a:xfrm>
        </p:spPr>
        <p:txBody>
          <a:bodyPr/>
          <a:lstStyle/>
          <a:p>
            <a:r>
              <a:rPr lang="en-US" dirty="0" err="1"/>
              <a:t>YouthxHack</a:t>
            </a:r>
            <a:r>
              <a:rPr lang="en-US" dirty="0"/>
              <a:t> 2024</a:t>
            </a:r>
            <a:br>
              <a:rPr lang="en-US" dirty="0"/>
            </a:br>
            <a:r>
              <a:rPr lang="en-US" dirty="0"/>
              <a:t>Social </a:t>
            </a:r>
            <a:r>
              <a:rPr lang="en-US" dirty="0" err="1"/>
              <a:t>Defence</a:t>
            </a:r>
            <a:r>
              <a:rPr lang="en-US" dirty="0"/>
              <a:t> Theme</a:t>
            </a:r>
            <a:br>
              <a:rPr lang="en-US" dirty="0"/>
            </a:br>
            <a:r>
              <a:rPr lang="en-US" sz="2800" dirty="0"/>
              <a:t>Contextual Problem Statement Sharing</a:t>
            </a:r>
            <a:endParaRPr lang="en-US" sz="2000" dirty="0"/>
          </a:p>
        </p:txBody>
      </p:sp>
      <p:sp>
        <p:nvSpPr>
          <p:cNvPr id="7" name="Subtitle 6">
            <a:extLst>
              <a:ext uri="{FF2B5EF4-FFF2-40B4-BE49-F238E27FC236}">
                <a16:creationId xmlns:a16="http://schemas.microsoft.com/office/drawing/2014/main" id="{DD40B1F1-C931-4509-B897-543CA81B2B9E}"/>
              </a:ext>
            </a:extLst>
          </p:cNvPr>
          <p:cNvSpPr>
            <a:spLocks noGrp="1"/>
          </p:cNvSpPr>
          <p:nvPr>
            <p:ph type="subTitle" idx="1"/>
          </p:nvPr>
        </p:nvSpPr>
        <p:spPr>
          <a:xfrm>
            <a:off x="284381" y="2786872"/>
            <a:ext cx="5978331" cy="542925"/>
          </a:xfrm>
        </p:spPr>
        <p:txBody>
          <a:bodyPr/>
          <a:lstStyle/>
          <a:p>
            <a:r>
              <a:rPr lang="en-US" b="1" dirty="0"/>
              <a:t>Chia Yi You, Cloud Native Strategist &amp; Evangelist</a:t>
            </a:r>
            <a:br>
              <a:rPr lang="en-US" b="1" dirty="0"/>
            </a:br>
            <a:r>
              <a:rPr lang="en-US" b="1" dirty="0"/>
              <a:t>Cloud Native Architecture</a:t>
            </a:r>
          </a:p>
          <a:p>
            <a:endParaRPr lang="en-US" sz="1200" dirty="0"/>
          </a:p>
          <a:p>
            <a:r>
              <a:rPr lang="en-US" sz="1200" dirty="0"/>
              <a:t>31</a:t>
            </a:r>
            <a:r>
              <a:rPr lang="en-US" sz="1200" baseline="30000" dirty="0"/>
              <a:t>st</a:t>
            </a:r>
            <a:r>
              <a:rPr lang="en-US" sz="1200" dirty="0"/>
              <a:t> Aug 2024</a:t>
            </a:r>
          </a:p>
        </p:txBody>
      </p:sp>
    </p:spTree>
    <p:extLst>
      <p:ext uri="{BB962C8B-B14F-4D97-AF65-F5344CB8AC3E}">
        <p14:creationId xmlns:p14="http://schemas.microsoft.com/office/powerpoint/2010/main" val="2084923837"/>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4D49DA-82F4-F9B2-E038-9C7FBF83C8C9}"/>
              </a:ext>
            </a:extLst>
          </p:cNvPr>
          <p:cNvSpPr/>
          <p:nvPr/>
        </p:nvSpPr>
        <p:spPr>
          <a:xfrm flipV="1">
            <a:off x="0" y="842764"/>
            <a:ext cx="9144000" cy="3649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solidFill>
                <a:schemeClr val="bg2"/>
              </a:solidFill>
            </a:endParaRPr>
          </a:p>
        </p:txBody>
      </p:sp>
      <p:sp>
        <p:nvSpPr>
          <p:cNvPr id="6" name="Title 5">
            <a:extLst>
              <a:ext uri="{FF2B5EF4-FFF2-40B4-BE49-F238E27FC236}">
                <a16:creationId xmlns:a16="http://schemas.microsoft.com/office/drawing/2014/main" id="{A67E20AC-A465-26A6-CA2E-FB72181B5E1B}"/>
              </a:ext>
            </a:extLst>
          </p:cNvPr>
          <p:cNvSpPr>
            <a:spLocks noGrp="1"/>
          </p:cNvSpPr>
          <p:nvPr>
            <p:ph type="title"/>
          </p:nvPr>
        </p:nvSpPr>
        <p:spPr/>
        <p:txBody>
          <a:bodyPr/>
          <a:lstStyle/>
          <a:p>
            <a:r>
              <a:rPr lang="en-US" dirty="0"/>
              <a:t>Dell’s Journey In Driving Social Progress</a:t>
            </a:r>
            <a:endParaRPr lang="en-SG" dirty="0"/>
          </a:p>
        </p:txBody>
      </p:sp>
      <p:sp>
        <p:nvSpPr>
          <p:cNvPr id="7" name="Subtitle 6">
            <a:extLst>
              <a:ext uri="{FF2B5EF4-FFF2-40B4-BE49-F238E27FC236}">
                <a16:creationId xmlns:a16="http://schemas.microsoft.com/office/drawing/2014/main" id="{E1A5246B-CCC2-926D-C7F5-FE5D15A943D7}"/>
              </a:ext>
            </a:extLst>
          </p:cNvPr>
          <p:cNvSpPr>
            <a:spLocks noGrp="1"/>
          </p:cNvSpPr>
          <p:nvPr>
            <p:ph type="subTitle" idx="1"/>
          </p:nvPr>
        </p:nvSpPr>
        <p:spPr/>
        <p:txBody>
          <a:bodyPr/>
          <a:lstStyle/>
          <a:p>
            <a:r>
              <a:rPr lang="en-US" dirty="0"/>
              <a:t>Dell’s IHL engagements and hackathons have been harnessing technology to drive social progress</a:t>
            </a:r>
            <a:endParaRPr lang="en-SG" dirty="0"/>
          </a:p>
        </p:txBody>
      </p:sp>
      <p:grpSp>
        <p:nvGrpSpPr>
          <p:cNvPr id="2" name="Group 1">
            <a:extLst>
              <a:ext uri="{FF2B5EF4-FFF2-40B4-BE49-F238E27FC236}">
                <a16:creationId xmlns:a16="http://schemas.microsoft.com/office/drawing/2014/main" id="{5E34F774-E4F1-0AB1-1A79-56B2153E34C2}"/>
              </a:ext>
            </a:extLst>
          </p:cNvPr>
          <p:cNvGrpSpPr/>
          <p:nvPr/>
        </p:nvGrpSpPr>
        <p:grpSpPr>
          <a:xfrm>
            <a:off x="246888" y="1258416"/>
            <a:ext cx="5498592" cy="3144500"/>
            <a:chOff x="246888" y="1258416"/>
            <a:chExt cx="5498592" cy="3144500"/>
          </a:xfrm>
        </p:grpSpPr>
        <p:sp>
          <p:nvSpPr>
            <p:cNvPr id="17" name="Rectangle 16">
              <a:extLst>
                <a:ext uri="{FF2B5EF4-FFF2-40B4-BE49-F238E27FC236}">
                  <a16:creationId xmlns:a16="http://schemas.microsoft.com/office/drawing/2014/main" id="{D156741E-F431-B534-C433-D9FD8663018F}"/>
                </a:ext>
              </a:extLst>
            </p:cNvPr>
            <p:cNvSpPr/>
            <p:nvPr/>
          </p:nvSpPr>
          <p:spPr>
            <a:xfrm>
              <a:off x="246888" y="1258416"/>
              <a:ext cx="5498592" cy="3144500"/>
            </a:xfrm>
            <a:prstGeom prst="rect">
              <a:avLst/>
            </a:prstGeom>
            <a:solidFill>
              <a:schemeClr val="tx2">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solidFill>
                  <a:schemeClr val="bg2"/>
                </a:solidFill>
              </a:endParaRPr>
            </a:p>
          </p:txBody>
        </p:sp>
        <p:sp>
          <p:nvSpPr>
            <p:cNvPr id="9" name="Subtitle 6">
              <a:extLst>
                <a:ext uri="{FF2B5EF4-FFF2-40B4-BE49-F238E27FC236}">
                  <a16:creationId xmlns:a16="http://schemas.microsoft.com/office/drawing/2014/main" id="{AEA93D40-C50E-9A47-6A59-9AE3917DCC8E}"/>
                </a:ext>
              </a:extLst>
            </p:cNvPr>
            <p:cNvSpPr txBox="1">
              <a:spLocks/>
            </p:cNvSpPr>
            <p:nvPr/>
          </p:nvSpPr>
          <p:spPr>
            <a:xfrm>
              <a:off x="289115" y="1306419"/>
              <a:ext cx="3170777" cy="184666"/>
            </a:xfrm>
            <a:prstGeom prst="rect">
              <a:avLst/>
            </a:prstGeom>
          </p:spPr>
          <p:txBody>
            <a:bodyPr wrap="square" lIns="0" tIns="0" rIns="0" bIns="0">
              <a:spAutoFit/>
            </a:bodyPr>
            <a:lstStyle>
              <a:lvl1pPr marL="0" indent="0" algn="l" defTabSz="685783" rtl="0" eaLnBrk="1" latinLnBrk="0" hangingPunct="1">
                <a:lnSpc>
                  <a:spcPct val="100000"/>
                </a:lnSpc>
                <a:spcBef>
                  <a:spcPts val="0"/>
                </a:spcBef>
                <a:buFont typeface="Arial" panose="020B0604020202020204" pitchFamily="34" charset="0"/>
                <a:buNone/>
                <a:defRPr sz="1200" kern="1200">
                  <a:solidFill>
                    <a:schemeClr val="bg2"/>
                  </a:solidFill>
                  <a:latin typeface="Arial" panose="020B0604020202020204" pitchFamily="34" charset="0"/>
                  <a:ea typeface="+mn-ea"/>
                  <a:cs typeface="+mn-cs"/>
                </a:defRPr>
              </a:lvl1pPr>
              <a:lvl2pPr marL="342892" indent="0" algn="ctr" defTabSz="685783"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83" indent="0" algn="ctr" defTabSz="685783"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75"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66"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a:t>Dell InnovateFest - Hackathon with a Heart</a:t>
              </a:r>
              <a:endParaRPr lang="en-SG" b="1" dirty="0"/>
            </a:p>
          </p:txBody>
        </p:sp>
        <p:pic>
          <p:nvPicPr>
            <p:cNvPr id="11" name="Picture 10">
              <a:extLst>
                <a:ext uri="{FF2B5EF4-FFF2-40B4-BE49-F238E27FC236}">
                  <a16:creationId xmlns:a16="http://schemas.microsoft.com/office/drawing/2014/main" id="{0D62F12A-CC80-BF10-3C2E-CE58B7A3E960}"/>
                </a:ext>
              </a:extLst>
            </p:cNvPr>
            <p:cNvPicPr>
              <a:picLocks noChangeAspect="1"/>
            </p:cNvPicPr>
            <p:nvPr/>
          </p:nvPicPr>
          <p:blipFill>
            <a:blip r:embed="rId2"/>
            <a:stretch>
              <a:fillRect/>
            </a:stretch>
          </p:blipFill>
          <p:spPr>
            <a:xfrm>
              <a:off x="3529243" y="1344645"/>
              <a:ext cx="2066685" cy="2116240"/>
            </a:xfrm>
            <a:prstGeom prst="rect">
              <a:avLst/>
            </a:prstGeom>
            <a:ln>
              <a:solidFill>
                <a:schemeClr val="tx1">
                  <a:lumMod val="40000"/>
                  <a:lumOff val="60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9F173076-47EE-B41F-ECA2-F73AB04F3B3E}"/>
                </a:ext>
              </a:extLst>
            </p:cNvPr>
            <p:cNvPicPr>
              <a:picLocks noChangeAspect="1"/>
            </p:cNvPicPr>
            <p:nvPr/>
          </p:nvPicPr>
          <p:blipFill>
            <a:blip r:embed="rId3"/>
            <a:stretch>
              <a:fillRect/>
            </a:stretch>
          </p:blipFill>
          <p:spPr>
            <a:xfrm>
              <a:off x="388786" y="1521249"/>
              <a:ext cx="1892824" cy="1684967"/>
            </a:xfrm>
            <a:prstGeom prst="rect">
              <a:avLst/>
            </a:prstGeom>
            <a:ln>
              <a:solidFill>
                <a:schemeClr val="tx1">
                  <a:lumMod val="40000"/>
                  <a:lumOff val="60000"/>
                </a:schemeClr>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EF2A0768-86F1-D32E-F68F-5747D0365BCA}"/>
                </a:ext>
              </a:extLst>
            </p:cNvPr>
            <p:cNvPicPr>
              <a:picLocks noChangeAspect="1"/>
            </p:cNvPicPr>
            <p:nvPr/>
          </p:nvPicPr>
          <p:blipFill>
            <a:blip r:embed="rId4"/>
            <a:stretch>
              <a:fillRect/>
            </a:stretch>
          </p:blipFill>
          <p:spPr>
            <a:xfrm>
              <a:off x="1971687" y="1770880"/>
              <a:ext cx="1628603" cy="2239684"/>
            </a:xfrm>
            <a:prstGeom prst="rect">
              <a:avLst/>
            </a:prstGeom>
            <a:ln>
              <a:solidFill>
                <a:schemeClr val="tx1">
                  <a:lumMod val="40000"/>
                  <a:lumOff val="60000"/>
                </a:schemeClr>
              </a:solidFill>
            </a:ln>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16237D20-44E5-5B43-B7DD-DA70B9ED0599}"/>
                </a:ext>
              </a:extLst>
            </p:cNvPr>
            <p:cNvPicPr>
              <a:picLocks noChangeAspect="1"/>
            </p:cNvPicPr>
            <p:nvPr/>
          </p:nvPicPr>
          <p:blipFill rotWithShape="1">
            <a:blip r:embed="rId5"/>
            <a:srcRect b="34691"/>
            <a:stretch/>
          </p:blipFill>
          <p:spPr>
            <a:xfrm>
              <a:off x="444436" y="2856686"/>
              <a:ext cx="1683068" cy="1463124"/>
            </a:xfrm>
            <a:prstGeom prst="rect">
              <a:avLst/>
            </a:prstGeom>
            <a:ln>
              <a:solidFill>
                <a:schemeClr val="tx1">
                  <a:lumMod val="40000"/>
                  <a:lumOff val="60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31AF7632-E334-70E9-39F4-C3AF5FC40DC8}"/>
                </a:ext>
              </a:extLst>
            </p:cNvPr>
            <p:cNvPicPr>
              <a:picLocks noChangeAspect="1"/>
            </p:cNvPicPr>
            <p:nvPr/>
          </p:nvPicPr>
          <p:blipFill rotWithShape="1">
            <a:blip r:embed="rId6"/>
            <a:srcRect b="38217"/>
            <a:stretch/>
          </p:blipFill>
          <p:spPr>
            <a:xfrm>
              <a:off x="4008120" y="2963765"/>
              <a:ext cx="1380232" cy="1214649"/>
            </a:xfrm>
            <a:prstGeom prst="rect">
              <a:avLst/>
            </a:prstGeom>
            <a:ln>
              <a:solidFill>
                <a:schemeClr val="tx1">
                  <a:lumMod val="40000"/>
                  <a:lumOff val="60000"/>
                </a:schemeClr>
              </a:solidFill>
            </a:ln>
            <a:effectLst>
              <a:outerShdw blurRad="50800" dist="38100" dir="2700000" algn="tl" rotWithShape="0">
                <a:prstClr val="black">
                  <a:alpha val="40000"/>
                </a:prstClr>
              </a:outerShdw>
            </a:effectLst>
          </p:spPr>
        </p:pic>
      </p:grpSp>
      <p:grpSp>
        <p:nvGrpSpPr>
          <p:cNvPr id="32" name="Group 31">
            <a:extLst>
              <a:ext uri="{FF2B5EF4-FFF2-40B4-BE49-F238E27FC236}">
                <a16:creationId xmlns:a16="http://schemas.microsoft.com/office/drawing/2014/main" id="{9C37B03B-101B-ECF9-0407-F212F696581A}"/>
              </a:ext>
            </a:extLst>
          </p:cNvPr>
          <p:cNvGrpSpPr/>
          <p:nvPr/>
        </p:nvGrpSpPr>
        <p:grpSpPr>
          <a:xfrm>
            <a:off x="5821490" y="1258416"/>
            <a:ext cx="3322510" cy="3144500"/>
            <a:chOff x="5821490" y="1258416"/>
            <a:chExt cx="3322510" cy="3144500"/>
          </a:xfrm>
        </p:grpSpPr>
        <p:sp>
          <p:nvSpPr>
            <p:cNvPr id="20" name="Rectangle 19">
              <a:extLst>
                <a:ext uri="{FF2B5EF4-FFF2-40B4-BE49-F238E27FC236}">
                  <a16:creationId xmlns:a16="http://schemas.microsoft.com/office/drawing/2014/main" id="{C7A82C9A-3D4E-1079-4929-A2C72D388EFD}"/>
                </a:ext>
              </a:extLst>
            </p:cNvPr>
            <p:cNvSpPr/>
            <p:nvPr/>
          </p:nvSpPr>
          <p:spPr>
            <a:xfrm>
              <a:off x="5821490" y="1258416"/>
              <a:ext cx="3186925" cy="31445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solidFill>
                  <a:schemeClr val="bg2"/>
                </a:solidFill>
              </a:endParaRPr>
            </a:p>
          </p:txBody>
        </p:sp>
        <p:sp>
          <p:nvSpPr>
            <p:cNvPr id="21" name="Subtitle 6">
              <a:extLst>
                <a:ext uri="{FF2B5EF4-FFF2-40B4-BE49-F238E27FC236}">
                  <a16:creationId xmlns:a16="http://schemas.microsoft.com/office/drawing/2014/main" id="{1C306E2C-D75D-FB43-408A-F3E2D2FE638A}"/>
                </a:ext>
              </a:extLst>
            </p:cNvPr>
            <p:cNvSpPr txBox="1">
              <a:spLocks/>
            </p:cNvSpPr>
            <p:nvPr/>
          </p:nvSpPr>
          <p:spPr>
            <a:xfrm>
              <a:off x="5890841" y="1306419"/>
              <a:ext cx="3253159" cy="369332"/>
            </a:xfrm>
            <a:prstGeom prst="rect">
              <a:avLst/>
            </a:prstGeom>
          </p:spPr>
          <p:txBody>
            <a:bodyPr wrap="square" lIns="0" tIns="0" rIns="0" bIns="0">
              <a:spAutoFit/>
            </a:bodyPr>
            <a:lstStyle>
              <a:lvl1pPr marL="0" indent="0" algn="l" defTabSz="685783" rtl="0" eaLnBrk="1" latinLnBrk="0" hangingPunct="1">
                <a:lnSpc>
                  <a:spcPct val="100000"/>
                </a:lnSpc>
                <a:spcBef>
                  <a:spcPts val="0"/>
                </a:spcBef>
                <a:buFont typeface="Arial" panose="020B0604020202020204" pitchFamily="34" charset="0"/>
                <a:buNone/>
                <a:defRPr sz="1200" kern="1200">
                  <a:solidFill>
                    <a:schemeClr val="bg2"/>
                  </a:solidFill>
                  <a:latin typeface="Arial" panose="020B0604020202020204" pitchFamily="34" charset="0"/>
                  <a:ea typeface="+mn-ea"/>
                  <a:cs typeface="+mn-cs"/>
                </a:defRPr>
              </a:lvl1pPr>
              <a:lvl2pPr marL="342892" indent="0" algn="ctr" defTabSz="685783"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83" indent="0" algn="ctr" defTabSz="685783"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75"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66"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a:t>Partnerships with SSA Lions Befrienders</a:t>
              </a:r>
              <a:endParaRPr lang="en-SG" b="1" dirty="0"/>
            </a:p>
          </p:txBody>
        </p:sp>
        <p:pic>
          <p:nvPicPr>
            <p:cNvPr id="22" name="Picture 4" descr="No photo description available.">
              <a:extLst>
                <a:ext uri="{FF2B5EF4-FFF2-40B4-BE49-F238E27FC236}">
                  <a16:creationId xmlns:a16="http://schemas.microsoft.com/office/drawing/2014/main" id="{2DB00CA2-D095-4353-3F47-191C67B89097}"/>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7017" t="13628" r="18176" b="15085"/>
            <a:stretch/>
          </p:blipFill>
          <p:spPr bwMode="auto">
            <a:xfrm>
              <a:off x="6982609" y="1646499"/>
              <a:ext cx="864687" cy="951155"/>
            </a:xfrm>
            <a:prstGeom prst="rect">
              <a:avLst/>
            </a:prstGeom>
            <a:noFill/>
            <a:extLst>
              <a:ext uri="{909E8E84-426E-40DD-AFC4-6F175D3DCCD1}">
                <a14:hiddenFill xmlns:a14="http://schemas.microsoft.com/office/drawing/2010/main">
                  <a:solidFill>
                    <a:srgbClr val="FFFFFF"/>
                  </a:solidFill>
                </a14:hiddenFill>
              </a:ext>
            </a:extLst>
          </p:spPr>
        </p:pic>
        <p:sp>
          <p:nvSpPr>
            <p:cNvPr id="24" name="Subtitle 6">
              <a:extLst>
                <a:ext uri="{FF2B5EF4-FFF2-40B4-BE49-F238E27FC236}">
                  <a16:creationId xmlns:a16="http://schemas.microsoft.com/office/drawing/2014/main" id="{F8CB0F73-0254-5535-1357-91B8A96B0671}"/>
                </a:ext>
              </a:extLst>
            </p:cNvPr>
            <p:cNvSpPr txBox="1">
              <a:spLocks/>
            </p:cNvSpPr>
            <p:nvPr/>
          </p:nvSpPr>
          <p:spPr>
            <a:xfrm>
              <a:off x="5905633" y="2753067"/>
              <a:ext cx="3018638" cy="1538883"/>
            </a:xfrm>
            <a:prstGeom prst="rect">
              <a:avLst/>
            </a:prstGeom>
          </p:spPr>
          <p:txBody>
            <a:bodyPr wrap="square" lIns="0" tIns="0" rIns="0" bIns="0">
              <a:spAutoFit/>
            </a:bodyPr>
            <a:lstStyle>
              <a:lvl1pPr marL="0" indent="0" algn="l" defTabSz="685783" rtl="0" eaLnBrk="1" latinLnBrk="0" hangingPunct="1">
                <a:lnSpc>
                  <a:spcPct val="100000"/>
                </a:lnSpc>
                <a:spcBef>
                  <a:spcPts val="0"/>
                </a:spcBef>
                <a:buFont typeface="Arial" panose="020B0604020202020204" pitchFamily="34" charset="0"/>
                <a:buNone/>
                <a:defRPr sz="1200" kern="1200">
                  <a:solidFill>
                    <a:schemeClr val="bg2"/>
                  </a:solidFill>
                  <a:latin typeface="Arial" panose="020B0604020202020204" pitchFamily="34" charset="0"/>
                  <a:ea typeface="+mn-ea"/>
                  <a:cs typeface="+mn-cs"/>
                </a:defRPr>
              </a:lvl1pPr>
              <a:lvl2pPr marL="342892" indent="0" algn="ctr" defTabSz="685783"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83" indent="0" algn="ctr" defTabSz="685783"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75"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66"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marL="171450" indent="-171450">
                <a:buFont typeface="Arial" panose="020B0604020202020204" pitchFamily="34" charset="0"/>
                <a:buChar char="–"/>
              </a:pPr>
              <a:r>
                <a:rPr lang="en-US" sz="1000" dirty="0"/>
                <a:t>Vulnerable Aged</a:t>
              </a:r>
            </a:p>
            <a:p>
              <a:pPr marL="171450" indent="-171450">
                <a:buFont typeface="Arial" panose="020B0604020202020204" pitchFamily="34" charset="0"/>
                <a:buChar char="–"/>
              </a:pPr>
              <a:r>
                <a:rPr lang="en-SG" sz="1000" dirty="0">
                  <a:ea typeface="Arial" panose="020B0604020202020204" pitchFamily="34" charset="0"/>
                </a:rPr>
                <a:t>P</a:t>
              </a:r>
              <a:r>
                <a:rPr lang="en-SG" sz="1000" dirty="0">
                  <a:effectLst/>
                  <a:latin typeface="Arial" panose="020B0604020202020204" pitchFamily="34" charset="0"/>
                  <a:ea typeface="Arial" panose="020B0604020202020204" pitchFamily="34" charset="0"/>
                </a:rPr>
                <a:t>roviding holistic care and support to </a:t>
              </a:r>
              <a:r>
                <a:rPr lang="en-SG" sz="1000" b="1" dirty="0">
                  <a:effectLst/>
                  <a:latin typeface="Arial" panose="020B0604020202020204" pitchFamily="34" charset="0"/>
                  <a:ea typeface="Arial" panose="020B0604020202020204" pitchFamily="34" charset="0"/>
                </a:rPr>
                <a:t>help seniors age healthily </a:t>
              </a:r>
            </a:p>
            <a:p>
              <a:pPr marL="171450" indent="-171450">
                <a:buFont typeface="Arial" panose="020B0604020202020204" pitchFamily="34" charset="0"/>
                <a:buChar char="–"/>
              </a:pPr>
              <a:r>
                <a:rPr lang="en-SG" sz="1000" b="1" dirty="0">
                  <a:effectLst/>
                  <a:latin typeface="Arial" panose="020B0604020202020204" pitchFamily="34" charset="0"/>
                  <a:ea typeface="Arial" panose="020B0604020202020204" pitchFamily="34" charset="0"/>
                </a:rPr>
                <a:t>1,500 regular volunteers</a:t>
              </a:r>
            </a:p>
            <a:p>
              <a:pPr marL="171450" indent="-171450">
                <a:buFont typeface="Arial" panose="020B0604020202020204" pitchFamily="34" charset="0"/>
                <a:buChar char="–"/>
              </a:pPr>
              <a:r>
                <a:rPr lang="en-SG" sz="1000" b="1" dirty="0">
                  <a:effectLst/>
                  <a:latin typeface="Arial" panose="020B0604020202020204" pitchFamily="34" charset="0"/>
                  <a:ea typeface="Arial" panose="020B0604020202020204" pitchFamily="34" charset="0"/>
                </a:rPr>
                <a:t>Engages more than 7,800 seniors </a:t>
              </a:r>
            </a:p>
            <a:p>
              <a:pPr marL="171450" indent="-171450">
                <a:buFont typeface="Arial" panose="020B0604020202020204" pitchFamily="34" charset="0"/>
                <a:buChar char="–"/>
              </a:pPr>
              <a:r>
                <a:rPr lang="en-SG" sz="1000" dirty="0">
                  <a:ea typeface="Arial" panose="020B0604020202020204" pitchFamily="34" charset="0"/>
                </a:rPr>
                <a:t>O</a:t>
              </a:r>
              <a:r>
                <a:rPr lang="en-SG" sz="1000" dirty="0">
                  <a:effectLst/>
                  <a:latin typeface="Arial" panose="020B0604020202020204" pitchFamily="34" charset="0"/>
                  <a:ea typeface="Arial" panose="020B0604020202020204" pitchFamily="34" charset="0"/>
                </a:rPr>
                <a:t>perates </a:t>
              </a:r>
              <a:r>
                <a:rPr lang="en-SG" sz="1000" b="1" dirty="0">
                  <a:effectLst/>
                  <a:latin typeface="Arial" panose="020B0604020202020204" pitchFamily="34" charset="0"/>
                  <a:ea typeface="Arial" panose="020B0604020202020204" pitchFamily="34" charset="0"/>
                </a:rPr>
                <a:t>10 Active Ageing Centres</a:t>
              </a:r>
              <a:r>
                <a:rPr lang="en-SG" sz="1000" dirty="0">
                  <a:effectLst/>
                  <a:latin typeface="Arial" panose="020B0604020202020204" pitchFamily="34" charset="0"/>
                  <a:ea typeface="Arial" panose="020B0604020202020204" pitchFamily="34" charset="0"/>
                </a:rPr>
                <a:t>, two Community Case Management Services regions (East &amp; West), two Senior Group Homes, Home Personal Care services, as well as a Befriending arm that reaches out to socially isolated seniors.</a:t>
              </a:r>
              <a:endParaRPr lang="en-SG" sz="1000" dirty="0"/>
            </a:p>
          </p:txBody>
        </p:sp>
      </p:grpSp>
      <p:sp>
        <p:nvSpPr>
          <p:cNvPr id="28" name="Subtitle 6">
            <a:extLst>
              <a:ext uri="{FF2B5EF4-FFF2-40B4-BE49-F238E27FC236}">
                <a16:creationId xmlns:a16="http://schemas.microsoft.com/office/drawing/2014/main" id="{F2048461-FD61-9EB4-EF4D-453101DD932E}"/>
              </a:ext>
            </a:extLst>
          </p:cNvPr>
          <p:cNvSpPr txBox="1">
            <a:spLocks/>
          </p:cNvSpPr>
          <p:nvPr/>
        </p:nvSpPr>
        <p:spPr>
          <a:xfrm>
            <a:off x="1729269" y="917492"/>
            <a:ext cx="5685463" cy="215444"/>
          </a:xfrm>
          <a:prstGeom prst="rect">
            <a:avLst/>
          </a:prstGeom>
        </p:spPr>
        <p:txBody>
          <a:bodyPr wrap="square" lIns="0" tIns="0" rIns="0" bIns="0" anchor="ctr">
            <a:spAutoFit/>
          </a:bodyPr>
          <a:lstStyle>
            <a:lvl1pPr marL="0" indent="0" algn="l" defTabSz="685783" rtl="0" eaLnBrk="1" latinLnBrk="0" hangingPunct="1">
              <a:lnSpc>
                <a:spcPct val="100000"/>
              </a:lnSpc>
              <a:spcBef>
                <a:spcPts val="0"/>
              </a:spcBef>
              <a:buFont typeface="Arial" panose="020B0604020202020204" pitchFamily="34" charset="0"/>
              <a:buNone/>
              <a:defRPr sz="1200" kern="1200">
                <a:solidFill>
                  <a:schemeClr val="bg2"/>
                </a:solidFill>
                <a:latin typeface="Arial" panose="020B0604020202020204" pitchFamily="34" charset="0"/>
                <a:ea typeface="+mn-ea"/>
                <a:cs typeface="+mn-cs"/>
              </a:defRPr>
            </a:lvl1pPr>
            <a:lvl2pPr marL="342892" indent="0" algn="ctr" defTabSz="685783"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83" indent="0" algn="ctr" defTabSz="685783"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75"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66"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400" b="1" dirty="0">
                <a:solidFill>
                  <a:schemeClr val="tx2"/>
                </a:solidFill>
              </a:rPr>
              <a:t>Our Purpose: To create technologies that drive human progress</a:t>
            </a:r>
            <a:endParaRPr lang="en-SG" sz="1400" b="1" dirty="0">
              <a:solidFill>
                <a:schemeClr val="tx2"/>
              </a:solidFill>
            </a:endParaRPr>
          </a:p>
        </p:txBody>
      </p:sp>
      <p:grpSp>
        <p:nvGrpSpPr>
          <p:cNvPr id="33" name="Group 32">
            <a:extLst>
              <a:ext uri="{FF2B5EF4-FFF2-40B4-BE49-F238E27FC236}">
                <a16:creationId xmlns:a16="http://schemas.microsoft.com/office/drawing/2014/main" id="{A4AE1D32-08E2-5C00-5F28-2105B81EB911}"/>
              </a:ext>
            </a:extLst>
          </p:cNvPr>
          <p:cNvGrpSpPr/>
          <p:nvPr/>
        </p:nvGrpSpPr>
        <p:grpSpPr>
          <a:xfrm>
            <a:off x="0" y="4453668"/>
            <a:ext cx="9144000" cy="364900"/>
            <a:chOff x="0" y="4453668"/>
            <a:chExt cx="9144000" cy="364900"/>
          </a:xfrm>
        </p:grpSpPr>
        <p:sp>
          <p:nvSpPr>
            <p:cNvPr id="29" name="Rectangle 28">
              <a:extLst>
                <a:ext uri="{FF2B5EF4-FFF2-40B4-BE49-F238E27FC236}">
                  <a16:creationId xmlns:a16="http://schemas.microsoft.com/office/drawing/2014/main" id="{AE4CD975-BD2F-9041-41CD-9EA3792EC66D}"/>
                </a:ext>
              </a:extLst>
            </p:cNvPr>
            <p:cNvSpPr/>
            <p:nvPr/>
          </p:nvSpPr>
          <p:spPr>
            <a:xfrm flipV="1">
              <a:off x="0" y="4453668"/>
              <a:ext cx="9144000" cy="3649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200" dirty="0">
                <a:solidFill>
                  <a:schemeClr val="bg2"/>
                </a:solidFill>
              </a:endParaRPr>
            </a:p>
          </p:txBody>
        </p:sp>
        <p:sp>
          <p:nvSpPr>
            <p:cNvPr id="30" name="Subtitle 6">
              <a:extLst>
                <a:ext uri="{FF2B5EF4-FFF2-40B4-BE49-F238E27FC236}">
                  <a16:creationId xmlns:a16="http://schemas.microsoft.com/office/drawing/2014/main" id="{266A7AE9-E8C7-4394-68C0-32383B3BB9DF}"/>
                </a:ext>
              </a:extLst>
            </p:cNvPr>
            <p:cNvSpPr txBox="1">
              <a:spLocks/>
            </p:cNvSpPr>
            <p:nvPr/>
          </p:nvSpPr>
          <p:spPr>
            <a:xfrm>
              <a:off x="246888" y="4528396"/>
              <a:ext cx="8761527" cy="215444"/>
            </a:xfrm>
            <a:prstGeom prst="rect">
              <a:avLst/>
            </a:prstGeom>
          </p:spPr>
          <p:txBody>
            <a:bodyPr wrap="square" lIns="0" tIns="0" rIns="0" bIns="0" anchor="ctr">
              <a:spAutoFit/>
            </a:bodyPr>
            <a:lstStyle>
              <a:lvl1pPr marL="0" indent="0" algn="l" defTabSz="685783" rtl="0" eaLnBrk="1" latinLnBrk="0" hangingPunct="1">
                <a:lnSpc>
                  <a:spcPct val="100000"/>
                </a:lnSpc>
                <a:spcBef>
                  <a:spcPts val="0"/>
                </a:spcBef>
                <a:buFont typeface="Arial" panose="020B0604020202020204" pitchFamily="34" charset="0"/>
                <a:buNone/>
                <a:defRPr sz="1200" kern="1200">
                  <a:solidFill>
                    <a:schemeClr val="bg2"/>
                  </a:solidFill>
                  <a:latin typeface="Arial" panose="020B0604020202020204" pitchFamily="34" charset="0"/>
                  <a:ea typeface="+mn-ea"/>
                  <a:cs typeface="+mn-cs"/>
                </a:defRPr>
              </a:lvl1pPr>
              <a:lvl2pPr marL="342892" indent="0" algn="ctr" defTabSz="685783"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783" indent="0" algn="ctr" defTabSz="685783"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675"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566"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ctr"/>
              <a:r>
                <a:rPr lang="en-US" sz="1400" b="1" dirty="0">
                  <a:solidFill>
                    <a:schemeClr val="tx2"/>
                  </a:solidFill>
                </a:rPr>
                <a:t>Do attend our Cloud Native &amp; IHL Ecosystem Sharing on </a:t>
              </a:r>
              <a:r>
                <a:rPr lang="en-US" sz="1400" b="1" u="sng" dirty="0">
                  <a:solidFill>
                    <a:schemeClr val="tx2"/>
                  </a:solidFill>
                </a:rPr>
                <a:t>Day 3, 2 Sep, 10am at </a:t>
              </a:r>
              <a:r>
                <a:rPr lang="en-US" sz="1400" b="1" u="sng">
                  <a:solidFill>
                    <a:schemeClr val="tx2"/>
                  </a:solidFill>
                </a:rPr>
                <a:t>Auditorium 2!</a:t>
              </a:r>
              <a:endParaRPr lang="en-US" sz="1400" b="1" dirty="0">
                <a:solidFill>
                  <a:schemeClr val="tx2"/>
                </a:solidFill>
              </a:endParaRPr>
            </a:p>
          </p:txBody>
        </p:sp>
      </p:grpSp>
    </p:spTree>
    <p:extLst>
      <p:ext uri="{BB962C8B-B14F-4D97-AF65-F5344CB8AC3E}">
        <p14:creationId xmlns:p14="http://schemas.microsoft.com/office/powerpoint/2010/main" val="334443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Shape &amp; Motif - Type 2.2.png" descr="Shape &amp; Motif - Type 2.2.png"/>
          <p:cNvPicPr>
            <a:picLocks noChangeAspect="1"/>
          </p:cNvPicPr>
          <p:nvPr/>
        </p:nvPicPr>
        <p:blipFill>
          <a:blip r:embed="rId2"/>
          <a:stretch>
            <a:fillRect/>
          </a:stretch>
        </p:blipFill>
        <p:spPr>
          <a:xfrm>
            <a:off x="-29933" y="842963"/>
            <a:ext cx="4242612" cy="4131670"/>
          </a:xfrm>
          <a:prstGeom prst="rect">
            <a:avLst/>
          </a:prstGeom>
          <a:ln w="12700">
            <a:miter lim="400000"/>
          </a:ln>
        </p:spPr>
      </p:pic>
      <p:sp>
        <p:nvSpPr>
          <p:cNvPr id="258" name="PRESENTATION TITLE"/>
          <p:cNvSpPr txBox="1"/>
          <p:nvPr/>
        </p:nvSpPr>
        <p:spPr>
          <a:xfrm>
            <a:off x="4455748" y="2100887"/>
            <a:ext cx="3773853" cy="807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a:spAutoFit/>
          </a:bodyPr>
          <a:lstStyle>
            <a:lvl1pPr>
              <a:defRPr sz="3600">
                <a:solidFill>
                  <a:srgbClr val="394F92"/>
                </a:solidFill>
                <a:latin typeface="Nunito ExtraLight Bold"/>
                <a:ea typeface="Nunito ExtraLight Bold"/>
                <a:cs typeface="Nunito ExtraLight Bold"/>
                <a:sym typeface="Nunito ExtraLight Bold"/>
              </a:defRPr>
            </a:lvl1pPr>
          </a:lstStyle>
          <a:p>
            <a:r>
              <a:rPr lang="en-SG" sz="2400" b="1" dirty="0">
                <a:latin typeface="Nunito" pitchFamily="2" charset="0"/>
              </a:rPr>
              <a:t>Lions Befrienders Service Association (Singapore)</a:t>
            </a:r>
            <a:endParaRPr sz="2400" b="1" dirty="0">
              <a:latin typeface="Nunito" pitchFamily="2" charset="0"/>
            </a:endParaRPr>
          </a:p>
        </p:txBody>
      </p:sp>
      <p:sp>
        <p:nvSpPr>
          <p:cNvPr id="260" name="Insert Presentation Date"/>
          <p:cNvSpPr txBox="1"/>
          <p:nvPr/>
        </p:nvSpPr>
        <p:spPr>
          <a:xfrm>
            <a:off x="5038979" y="2972420"/>
            <a:ext cx="2446950" cy="276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lvl1pPr>
              <a:defRPr sz="1000">
                <a:solidFill>
                  <a:srgbClr val="394F92"/>
                </a:solidFill>
                <a:latin typeface="Nunito ExtraLight Medium"/>
                <a:ea typeface="Nunito ExtraLight Medium"/>
                <a:cs typeface="Nunito ExtraLight Medium"/>
                <a:sym typeface="Nunito ExtraLight Medium"/>
              </a:defRPr>
            </a:lvl1pPr>
          </a:lstStyle>
          <a:p>
            <a:pPr algn="ctr"/>
            <a:r>
              <a:rPr lang="en-SG" sz="1350" i="1" dirty="0">
                <a:latin typeface="Nunito Medium" pitchFamily="2" charset="0"/>
              </a:rPr>
              <a:t>Presentation for </a:t>
            </a:r>
            <a:r>
              <a:rPr lang="en-SG" sz="1350" i="1" dirty="0" err="1">
                <a:latin typeface="Nunito Medium" pitchFamily="2" charset="0"/>
              </a:rPr>
              <a:t>YouthxHack</a:t>
            </a:r>
            <a:r>
              <a:rPr lang="en-SG" sz="1350" i="1" dirty="0">
                <a:latin typeface="Nunito Medium" pitchFamily="2" charset="0"/>
              </a:rPr>
              <a:t> 2024</a:t>
            </a:r>
            <a:endParaRPr sz="1350" i="1" dirty="0">
              <a:latin typeface="Nunito Medium" pitchFamily="2" charset="0"/>
            </a:endParaRPr>
          </a:p>
        </p:txBody>
      </p:sp>
      <p:pic>
        <p:nvPicPr>
          <p:cNvPr id="261" name="Shape &amp; Motif - Type 1.png" descr="Shape &amp; Motif - Type 1.png"/>
          <p:cNvPicPr>
            <a:picLocks noChangeAspect="1"/>
          </p:cNvPicPr>
          <p:nvPr/>
        </p:nvPicPr>
        <p:blipFill>
          <a:blip r:embed="rId3"/>
          <a:stretch>
            <a:fillRect/>
          </a:stretch>
        </p:blipFill>
        <p:spPr>
          <a:xfrm>
            <a:off x="72320" y="-841763"/>
            <a:ext cx="1387264" cy="1350988"/>
          </a:xfrm>
          <a:prstGeom prst="rect">
            <a:avLst/>
          </a:prstGeom>
          <a:ln w="12700">
            <a:miter lim="400000"/>
          </a:ln>
        </p:spPr>
      </p:pic>
      <p:pic>
        <p:nvPicPr>
          <p:cNvPr id="262" name="Shape &amp; Motif - Type 1.png" descr="Shape &amp; Motif - Type 1.png"/>
          <p:cNvPicPr>
            <a:picLocks noChangeAspect="1"/>
          </p:cNvPicPr>
          <p:nvPr/>
        </p:nvPicPr>
        <p:blipFill>
          <a:blip r:embed="rId3"/>
          <a:stretch>
            <a:fillRect/>
          </a:stretch>
        </p:blipFill>
        <p:spPr>
          <a:xfrm>
            <a:off x="72320" y="4657972"/>
            <a:ext cx="1387264" cy="1350988"/>
          </a:xfrm>
          <a:prstGeom prst="rect">
            <a:avLst/>
          </a:prstGeom>
          <a:ln w="12700">
            <a:miter lim="400000"/>
          </a:ln>
        </p:spPr>
      </p:pic>
      <p:pic>
        <p:nvPicPr>
          <p:cNvPr id="263" name="LB LOGO.png" descr="LB LOGO.png"/>
          <p:cNvPicPr>
            <a:picLocks noChangeAspect="1"/>
          </p:cNvPicPr>
          <p:nvPr/>
        </p:nvPicPr>
        <p:blipFill>
          <a:blip r:embed="rId4"/>
          <a:stretch>
            <a:fillRect/>
          </a:stretch>
        </p:blipFill>
        <p:spPr>
          <a:xfrm>
            <a:off x="8099248" y="152663"/>
            <a:ext cx="762002" cy="798569"/>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B304F-9F33-DB82-B365-0125176BA220}"/>
              </a:ext>
            </a:extLst>
          </p:cNvPr>
          <p:cNvSpPr>
            <a:spLocks noGrp="1"/>
          </p:cNvSpPr>
          <p:nvPr>
            <p:ph type="title"/>
          </p:nvPr>
        </p:nvSpPr>
        <p:spPr/>
        <p:txBody>
          <a:bodyPr/>
          <a:lstStyle/>
          <a:p>
            <a:r>
              <a:rPr lang="en-US" dirty="0"/>
              <a:t>Social </a:t>
            </a:r>
            <a:r>
              <a:rPr lang="en-US" dirty="0" err="1"/>
              <a:t>Defence</a:t>
            </a:r>
            <a:endParaRPr lang="en-SG" dirty="0"/>
          </a:p>
        </p:txBody>
      </p:sp>
      <p:sp>
        <p:nvSpPr>
          <p:cNvPr id="2" name="TextBox 1">
            <a:extLst>
              <a:ext uri="{FF2B5EF4-FFF2-40B4-BE49-F238E27FC236}">
                <a16:creationId xmlns:a16="http://schemas.microsoft.com/office/drawing/2014/main" id="{8257D6B7-B357-F08F-884E-B318B3C6E91F}"/>
              </a:ext>
            </a:extLst>
          </p:cNvPr>
          <p:cNvSpPr txBox="1"/>
          <p:nvPr/>
        </p:nvSpPr>
        <p:spPr>
          <a:xfrm>
            <a:off x="285750" y="798576"/>
            <a:ext cx="8572500" cy="3877985"/>
          </a:xfrm>
          <a:prstGeom prst="rect">
            <a:avLst/>
          </a:prstGeom>
          <a:noFill/>
        </p:spPr>
        <p:txBody>
          <a:bodyPr wrap="square" lIns="0" tIns="0" rIns="0" bIns="0" rtlCol="0">
            <a:spAutoFit/>
          </a:bodyPr>
          <a:lstStyle/>
          <a:p>
            <a:pPr algn="l" rtl="0"/>
            <a:r>
              <a:rPr lang="en-US" sz="1400" b="0" i="1" dirty="0">
                <a:solidFill>
                  <a:srgbClr val="333333"/>
                </a:solidFill>
                <a:effectLst/>
                <a:latin typeface="+mj-lt"/>
              </a:rPr>
              <a:t>"The bonds that unite us, built on trust and understanding among people of different races and religions, living in harmony and looking out for one another."</a:t>
            </a:r>
            <a:endParaRPr lang="en-US" sz="1400" b="0" i="0" dirty="0">
              <a:solidFill>
                <a:srgbClr val="333333"/>
              </a:solidFill>
              <a:effectLst/>
              <a:latin typeface="+mj-lt"/>
            </a:endParaRPr>
          </a:p>
          <a:p>
            <a:pPr algn="l" rtl="0"/>
            <a:endParaRPr lang="en-US" sz="1400" b="0" i="0" dirty="0">
              <a:solidFill>
                <a:srgbClr val="333333"/>
              </a:solidFill>
              <a:effectLst/>
              <a:latin typeface="+mj-lt"/>
            </a:endParaRPr>
          </a:p>
          <a:p>
            <a:pPr algn="l" rtl="0"/>
            <a:r>
              <a:rPr lang="en-US" sz="1400" b="0" i="0" dirty="0">
                <a:solidFill>
                  <a:srgbClr val="333333"/>
                </a:solidFill>
                <a:effectLst/>
                <a:latin typeface="+mj-lt"/>
              </a:rPr>
              <a:t>In a multiracial, multi-religious and multi-cultural society like Singapore, peace and progress is possible only if Singaporeans of all races and religions live together in harmony and look out for one another. It requires constant effort to build understanding and trust among different communities and to ensure that potential sources of misunderstanding and insensitivity are nipped in the bud quickly. This is Social </a:t>
            </a:r>
            <a:r>
              <a:rPr lang="en-US" sz="1400" b="0" i="0" dirty="0" err="1">
                <a:solidFill>
                  <a:srgbClr val="333333"/>
                </a:solidFill>
                <a:effectLst/>
                <a:latin typeface="+mj-lt"/>
              </a:rPr>
              <a:t>Defence</a:t>
            </a:r>
            <a:r>
              <a:rPr lang="en-US" sz="1400" b="0" i="0" dirty="0">
                <a:solidFill>
                  <a:srgbClr val="333333"/>
                </a:solidFill>
                <a:effectLst/>
                <a:latin typeface="+mj-lt"/>
              </a:rPr>
              <a:t> – </a:t>
            </a:r>
            <a:r>
              <a:rPr lang="en-US" sz="1400" b="1" i="0" dirty="0">
                <a:solidFill>
                  <a:srgbClr val="333333"/>
                </a:solidFill>
                <a:effectLst/>
                <a:latin typeface="+mj-lt"/>
              </a:rPr>
              <a:t>everyone making an effort to trust one another and to strengthen the bonds </a:t>
            </a:r>
            <a:r>
              <a:rPr lang="en-US" sz="1400" b="0" i="0" dirty="0">
                <a:solidFill>
                  <a:srgbClr val="333333"/>
                </a:solidFill>
                <a:effectLst/>
                <a:latin typeface="+mj-lt"/>
              </a:rPr>
              <a:t>across the different ethnic groups </a:t>
            </a:r>
            <a:r>
              <a:rPr lang="en-US" sz="1400" b="1" i="0" dirty="0">
                <a:solidFill>
                  <a:srgbClr val="333333"/>
                </a:solidFill>
                <a:effectLst/>
                <a:latin typeface="+mj-lt"/>
              </a:rPr>
              <a:t>so that we are strong and united especially during times of national challenges</a:t>
            </a:r>
            <a:r>
              <a:rPr lang="en-US" sz="1400" b="0" i="0" dirty="0">
                <a:solidFill>
                  <a:srgbClr val="333333"/>
                </a:solidFill>
                <a:effectLst/>
                <a:latin typeface="+mj-lt"/>
              </a:rPr>
              <a:t>.</a:t>
            </a:r>
          </a:p>
          <a:p>
            <a:pPr algn="l" rtl="0"/>
            <a:endParaRPr lang="en-US" sz="1400" b="0" i="0" dirty="0">
              <a:solidFill>
                <a:srgbClr val="333333"/>
              </a:solidFill>
              <a:effectLst/>
              <a:latin typeface="+mj-lt"/>
            </a:endParaRPr>
          </a:p>
          <a:p>
            <a:pPr algn="l" rtl="0"/>
            <a:r>
              <a:rPr lang="en-US" sz="1400" b="0" i="0" dirty="0">
                <a:solidFill>
                  <a:srgbClr val="333333"/>
                </a:solidFill>
                <a:effectLst/>
                <a:latin typeface="+mj-lt"/>
              </a:rPr>
              <a:t>How do you put Social </a:t>
            </a:r>
            <a:r>
              <a:rPr lang="en-US" sz="1400" b="0" i="0" dirty="0" err="1">
                <a:solidFill>
                  <a:srgbClr val="333333"/>
                </a:solidFill>
                <a:effectLst/>
                <a:latin typeface="+mj-lt"/>
              </a:rPr>
              <a:t>Defence</a:t>
            </a:r>
            <a:r>
              <a:rPr lang="en-US" sz="1400" b="0" i="0" dirty="0">
                <a:solidFill>
                  <a:srgbClr val="333333"/>
                </a:solidFill>
                <a:effectLst/>
                <a:latin typeface="+mj-lt"/>
              </a:rPr>
              <a:t> into action?</a:t>
            </a:r>
          </a:p>
          <a:p>
            <a:pPr marL="285750" indent="-285750">
              <a:buFont typeface="Arial" panose="020B0604020202020204" pitchFamily="34" charset="0"/>
              <a:buChar char="–"/>
            </a:pPr>
            <a:r>
              <a:rPr lang="en-US" sz="1400" b="1" i="0" dirty="0">
                <a:solidFill>
                  <a:srgbClr val="333333"/>
                </a:solidFill>
                <a:effectLst/>
                <a:latin typeface="+mj-lt"/>
              </a:rPr>
              <a:t>Looking out for and helping the less fortunate and underprivileged among us.</a:t>
            </a:r>
          </a:p>
          <a:p>
            <a:pPr marL="285750" indent="-285750" algn="l" rtl="0">
              <a:buFont typeface="Arial" panose="020B0604020202020204" pitchFamily="34" charset="0"/>
              <a:buChar char="–"/>
            </a:pPr>
            <a:r>
              <a:rPr lang="en-US" sz="1400" b="0" i="0" dirty="0">
                <a:solidFill>
                  <a:srgbClr val="333333"/>
                </a:solidFill>
                <a:effectLst/>
                <a:latin typeface="+mj-lt"/>
              </a:rPr>
              <a:t>By being sensitive and respectful of other races in Singapore, and learning more about their traditions, cultures, religions, and heritage.</a:t>
            </a:r>
          </a:p>
          <a:p>
            <a:pPr marL="285750" indent="-285750" algn="l" rtl="0">
              <a:buFont typeface="Arial" panose="020B0604020202020204" pitchFamily="34" charset="0"/>
              <a:buChar char="–"/>
            </a:pPr>
            <a:r>
              <a:rPr lang="en-US" sz="1400" b="0" i="0" dirty="0">
                <a:solidFill>
                  <a:srgbClr val="333333"/>
                </a:solidFill>
                <a:effectLst/>
                <a:latin typeface="+mj-lt"/>
              </a:rPr>
              <a:t>By befriending fellow citizens from other communities, and building strong bonds with them over common Singaporean experiences.</a:t>
            </a:r>
          </a:p>
          <a:p>
            <a:pPr marL="285750" indent="-285750" algn="l" rtl="0">
              <a:buFont typeface="Arial" panose="020B0604020202020204" pitchFamily="34" charset="0"/>
              <a:buChar char="–"/>
            </a:pPr>
            <a:r>
              <a:rPr lang="en-US" sz="1400" b="0" i="0" dirty="0">
                <a:solidFill>
                  <a:srgbClr val="333333"/>
                </a:solidFill>
                <a:effectLst/>
                <a:latin typeface="+mj-lt"/>
              </a:rPr>
              <a:t>Show greater consideration and understanding to new citizens, helping them understand our way of life, and sharing with them different practices of different groups here.</a:t>
            </a:r>
          </a:p>
        </p:txBody>
      </p:sp>
      <p:sp>
        <p:nvSpPr>
          <p:cNvPr id="4" name="TextBox 3">
            <a:extLst>
              <a:ext uri="{FF2B5EF4-FFF2-40B4-BE49-F238E27FC236}">
                <a16:creationId xmlns:a16="http://schemas.microsoft.com/office/drawing/2014/main" id="{689D4555-DB4D-766D-3EA2-749044F75F18}"/>
              </a:ext>
            </a:extLst>
          </p:cNvPr>
          <p:cNvSpPr txBox="1"/>
          <p:nvPr/>
        </p:nvSpPr>
        <p:spPr>
          <a:xfrm>
            <a:off x="285750" y="4823456"/>
            <a:ext cx="8572500" cy="123111"/>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800" dirty="0">
                <a:solidFill>
                  <a:srgbClr val="444444"/>
                </a:solidFill>
              </a:rPr>
              <a:t>Source: MINDEF</a:t>
            </a:r>
            <a:endParaRPr kumimoji="0" lang="en-US" sz="800" i="0" u="none" strike="noStrike" kern="1200" cap="none" spc="0" normalizeH="0" baseline="0" noProof="0" dirty="0">
              <a:ln>
                <a:noFill/>
              </a:ln>
              <a:solidFill>
                <a:srgbClr val="444444"/>
              </a:solidFill>
              <a:effectLst/>
              <a:uLnTx/>
              <a:uFillTx/>
              <a:latin typeface="+mn-lt"/>
              <a:ea typeface="+mn-ea"/>
              <a:cs typeface="+mn-cs"/>
            </a:endParaRPr>
          </a:p>
        </p:txBody>
      </p:sp>
    </p:spTree>
    <p:extLst>
      <p:ext uri="{BB962C8B-B14F-4D97-AF65-F5344CB8AC3E}">
        <p14:creationId xmlns:p14="http://schemas.microsoft.com/office/powerpoint/2010/main" val="338144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B304F-9F33-DB82-B365-0125176BA220}"/>
              </a:ext>
            </a:extLst>
          </p:cNvPr>
          <p:cNvSpPr>
            <a:spLocks noGrp="1"/>
          </p:cNvSpPr>
          <p:nvPr>
            <p:ph type="title"/>
          </p:nvPr>
        </p:nvSpPr>
        <p:spPr/>
        <p:txBody>
          <a:bodyPr/>
          <a:lstStyle/>
          <a:p>
            <a:r>
              <a:rPr lang="en-US" dirty="0"/>
              <a:t>Problem Statement for Social </a:t>
            </a:r>
            <a:r>
              <a:rPr lang="en-US" dirty="0" err="1"/>
              <a:t>Defence</a:t>
            </a:r>
            <a:endParaRPr lang="en-SG" dirty="0"/>
          </a:p>
        </p:txBody>
      </p:sp>
      <p:sp>
        <p:nvSpPr>
          <p:cNvPr id="2" name="TextBox 1">
            <a:extLst>
              <a:ext uri="{FF2B5EF4-FFF2-40B4-BE49-F238E27FC236}">
                <a16:creationId xmlns:a16="http://schemas.microsoft.com/office/drawing/2014/main" id="{8257D6B7-B357-F08F-884E-B318B3C6E91F}"/>
              </a:ext>
            </a:extLst>
          </p:cNvPr>
          <p:cNvSpPr txBox="1"/>
          <p:nvPr/>
        </p:nvSpPr>
        <p:spPr>
          <a:xfrm>
            <a:off x="285750" y="798576"/>
            <a:ext cx="8572500" cy="923330"/>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u="sng" dirty="0">
                <a:latin typeface="+mj-lt"/>
              </a:rPr>
              <a:t>Problem Statement Description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atin typeface="+mj-lt"/>
              </a:rPr>
              <a:t>Vulnerable groups, including the elderly, low-income families and individuals with disabilities, often face difficulties in accessing community networks and interactions with the overall society. These community networks are platforms and/or spaces connecting vulnerable groups and stakeholders together to provide assistance, resources, access to key essential services, and/or companionship, ensuring their needs are met. Some examples include:</a:t>
            </a:r>
          </a:p>
        </p:txBody>
      </p:sp>
      <p:sp>
        <p:nvSpPr>
          <p:cNvPr id="5" name="TextBox 4">
            <a:extLst>
              <a:ext uri="{FF2B5EF4-FFF2-40B4-BE49-F238E27FC236}">
                <a16:creationId xmlns:a16="http://schemas.microsoft.com/office/drawing/2014/main" id="{F17C2457-B16F-4FC2-BEF3-6DE3F9F188AE}"/>
              </a:ext>
            </a:extLst>
          </p:cNvPr>
          <p:cNvSpPr txBox="1"/>
          <p:nvPr/>
        </p:nvSpPr>
        <p:spPr>
          <a:xfrm>
            <a:off x="285750" y="3311115"/>
            <a:ext cx="8572500" cy="1477328"/>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rgbClr val="444444"/>
                </a:solidFill>
              </a:rPr>
              <a:t>For example, o</a:t>
            </a:r>
            <a:r>
              <a:rPr kumimoji="0" lang="en-US" sz="1200" b="0" i="0" u="none" strike="noStrike" kern="1200" cap="none" spc="0" normalizeH="0" baseline="0" noProof="0" dirty="0" err="1">
                <a:ln>
                  <a:noFill/>
                </a:ln>
                <a:solidFill>
                  <a:srgbClr val="444444"/>
                </a:solidFill>
                <a:effectLst/>
                <a:uLnTx/>
                <a:uFillTx/>
                <a:latin typeface="+mn-lt"/>
                <a:ea typeface="+mn-ea"/>
                <a:cs typeface="+mn-cs"/>
              </a:rPr>
              <a:t>lder</a:t>
            </a:r>
            <a:r>
              <a:rPr kumimoji="0" lang="en-US" sz="1200" b="0" i="0" u="none" strike="noStrike" kern="1200" cap="none" spc="0" normalizeH="0" baseline="0" noProof="0" dirty="0">
                <a:ln>
                  <a:noFill/>
                </a:ln>
                <a:solidFill>
                  <a:srgbClr val="444444"/>
                </a:solidFill>
                <a:effectLst/>
                <a:uLnTx/>
                <a:uFillTx/>
                <a:latin typeface="+mn-lt"/>
                <a:ea typeface="+mn-ea"/>
                <a:cs typeface="+mn-cs"/>
              </a:rPr>
              <a:t> seniors face language and physical barriers if they are unable to converse in the working language or are physically impaired. This results in challenges in joining community networks such as Active Ageing Centres, its related </a:t>
            </a:r>
            <a:r>
              <a:rPr kumimoji="0" lang="en-US" sz="1200" b="0" i="0" u="none" strike="noStrike" kern="1200" cap="none" spc="0" normalizeH="0" baseline="0" noProof="0" dirty="0" err="1">
                <a:ln>
                  <a:noFill/>
                </a:ln>
                <a:solidFill>
                  <a:srgbClr val="444444"/>
                </a:solidFill>
                <a:effectLst/>
                <a:uLnTx/>
                <a:uFillTx/>
                <a:latin typeface="+mn-lt"/>
                <a:ea typeface="+mn-ea"/>
                <a:cs typeface="+mn-cs"/>
              </a:rPr>
              <a:t>programmes</a:t>
            </a:r>
            <a:r>
              <a:rPr kumimoji="0" lang="en-US" sz="1200" b="0" i="0" u="none" strike="noStrike" kern="1200" cap="none" spc="0" normalizeH="0" baseline="0" noProof="0" dirty="0">
                <a:ln>
                  <a:noFill/>
                </a:ln>
                <a:solidFill>
                  <a:srgbClr val="444444"/>
                </a:solidFill>
                <a:effectLst/>
                <a:uLnTx/>
                <a:uFillTx/>
                <a:latin typeface="+mn-lt"/>
                <a:ea typeface="+mn-ea"/>
                <a:cs typeface="+mn-cs"/>
              </a:rPr>
              <a:t>, and interactions with others, affecting their access to support in key essential services (e.g., housing rights, finance, and government support) and well-being initiatives.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solidFill>
                <a:srgbClr val="444444"/>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444444"/>
                </a:solidFill>
                <a:effectLst/>
                <a:uLnTx/>
                <a:uFillTx/>
                <a:latin typeface="+mn-lt"/>
                <a:ea typeface="+mn-ea"/>
                <a:cs typeface="+mn-cs"/>
              </a:rPr>
              <a:t>Problem Statement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444444"/>
                </a:solidFill>
                <a:effectLst/>
                <a:uLnTx/>
                <a:uFillTx/>
                <a:latin typeface="+mn-lt"/>
                <a:ea typeface="+mn-ea"/>
                <a:cs typeface="+mn-cs"/>
              </a:rPr>
              <a:t>How can we use technology to enable vulnerable groups to overcome language or </a:t>
            </a:r>
            <a:r>
              <a:rPr lang="en-US" sz="1200" dirty="0">
                <a:solidFill>
                  <a:srgbClr val="444444"/>
                </a:solidFill>
              </a:rPr>
              <a:t>physical </a:t>
            </a:r>
            <a:r>
              <a:rPr kumimoji="0" lang="en-US" sz="1200" i="0" u="none" strike="noStrike" kern="1200" cap="none" spc="0" normalizeH="0" baseline="0" noProof="0" dirty="0">
                <a:ln>
                  <a:noFill/>
                </a:ln>
                <a:solidFill>
                  <a:srgbClr val="444444"/>
                </a:solidFill>
                <a:effectLst/>
                <a:uLnTx/>
                <a:uFillTx/>
                <a:latin typeface="+mn-lt"/>
                <a:ea typeface="+mn-ea"/>
                <a:cs typeface="+mn-cs"/>
              </a:rPr>
              <a:t>barriers to access community networks, increasing and improving social interactions, especially </a:t>
            </a:r>
            <a:r>
              <a:rPr lang="en-US" sz="1200" dirty="0">
                <a:solidFill>
                  <a:srgbClr val="444444"/>
                </a:solidFill>
              </a:rPr>
              <a:t>during a crisis </a:t>
            </a:r>
            <a:r>
              <a:rPr kumimoji="0" lang="en-US" sz="1200" i="0" u="none" strike="noStrike" kern="1200" cap="none" spc="0" normalizeH="0" baseline="0" noProof="0" dirty="0">
                <a:ln>
                  <a:noFill/>
                </a:ln>
                <a:solidFill>
                  <a:srgbClr val="444444"/>
                </a:solidFill>
                <a:effectLst/>
                <a:uLnTx/>
                <a:uFillTx/>
                <a:latin typeface="+mn-lt"/>
                <a:ea typeface="+mn-ea"/>
                <a:cs typeface="+mn-cs"/>
              </a:rPr>
              <a:t>to empower them? </a:t>
            </a:r>
          </a:p>
        </p:txBody>
      </p:sp>
      <p:pic>
        <p:nvPicPr>
          <p:cNvPr id="1026" name="Picture 2">
            <a:extLst>
              <a:ext uri="{FF2B5EF4-FFF2-40B4-BE49-F238E27FC236}">
                <a16:creationId xmlns:a16="http://schemas.microsoft.com/office/drawing/2014/main" id="{59969BA1-364F-7958-3883-FD61B051F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788009"/>
            <a:ext cx="1762764" cy="13220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17B562-FB00-DE66-389B-F21AC9EC8EEB}"/>
              </a:ext>
            </a:extLst>
          </p:cNvPr>
          <p:cNvSpPr txBox="1"/>
          <p:nvPr/>
        </p:nvSpPr>
        <p:spPr>
          <a:xfrm>
            <a:off x="466296" y="3145828"/>
            <a:ext cx="1401672" cy="123111"/>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i="1" dirty="0">
                <a:solidFill>
                  <a:srgbClr val="444444"/>
                </a:solidFill>
              </a:rPr>
              <a:t>Active Ageing Centres</a:t>
            </a:r>
            <a:endParaRPr kumimoji="0" lang="en-US" sz="800" i="1" u="none" strike="noStrike" kern="1200" cap="none" spc="0" normalizeH="0" baseline="0" noProof="0" dirty="0">
              <a:ln>
                <a:noFill/>
              </a:ln>
              <a:solidFill>
                <a:srgbClr val="444444"/>
              </a:solidFill>
              <a:effectLst/>
              <a:uLnTx/>
              <a:uFillTx/>
              <a:latin typeface="+mn-lt"/>
              <a:ea typeface="+mn-ea"/>
              <a:cs typeface="+mn-cs"/>
            </a:endParaRPr>
          </a:p>
        </p:txBody>
      </p:sp>
      <p:pic>
        <p:nvPicPr>
          <p:cNvPr id="1028" name="Picture 4" descr="One Punggol Community Club: Spaces, Facilities &amp; Programmes">
            <a:extLst>
              <a:ext uri="{FF2B5EF4-FFF2-40B4-BE49-F238E27FC236}">
                <a16:creationId xmlns:a16="http://schemas.microsoft.com/office/drawing/2014/main" id="{3D1F10C2-1E96-4420-3744-B45D5B508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861" y="1788009"/>
            <a:ext cx="2134432" cy="13220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5EFFC0-1732-A5B2-E1CB-4A4321DC92EF}"/>
              </a:ext>
            </a:extLst>
          </p:cNvPr>
          <p:cNvSpPr txBox="1"/>
          <p:nvPr/>
        </p:nvSpPr>
        <p:spPr>
          <a:xfrm>
            <a:off x="2651241" y="3145828"/>
            <a:ext cx="1401672" cy="123111"/>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i="1" dirty="0">
                <a:solidFill>
                  <a:srgbClr val="444444"/>
                </a:solidFill>
              </a:rPr>
              <a:t>Community Clubs</a:t>
            </a:r>
            <a:endParaRPr kumimoji="0" lang="en-US" sz="800" i="1" u="none" strike="noStrike" kern="1200" cap="none" spc="0" normalizeH="0" baseline="0" noProof="0" dirty="0">
              <a:ln>
                <a:noFill/>
              </a:ln>
              <a:solidFill>
                <a:srgbClr val="444444"/>
              </a:solidFill>
              <a:effectLst/>
              <a:uLnTx/>
              <a:uFillTx/>
              <a:latin typeface="+mn-lt"/>
              <a:ea typeface="+mn-ea"/>
              <a:cs typeface="+mn-cs"/>
            </a:endParaRPr>
          </a:p>
        </p:txBody>
      </p:sp>
      <p:sp>
        <p:nvSpPr>
          <p:cNvPr id="8" name="TextBox 7">
            <a:extLst>
              <a:ext uri="{FF2B5EF4-FFF2-40B4-BE49-F238E27FC236}">
                <a16:creationId xmlns:a16="http://schemas.microsoft.com/office/drawing/2014/main" id="{ACA03701-6448-F174-67E7-B02D09D65259}"/>
              </a:ext>
            </a:extLst>
          </p:cNvPr>
          <p:cNvSpPr txBox="1"/>
          <p:nvPr/>
        </p:nvSpPr>
        <p:spPr>
          <a:xfrm>
            <a:off x="285750" y="4823456"/>
            <a:ext cx="8572500" cy="123111"/>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800" dirty="0">
                <a:solidFill>
                  <a:srgbClr val="444444"/>
                </a:solidFill>
              </a:rPr>
              <a:t>Source: Lions Befrienders, </a:t>
            </a:r>
            <a:r>
              <a:rPr lang="en-US" sz="800" dirty="0" err="1">
                <a:solidFill>
                  <a:srgbClr val="444444"/>
                </a:solidFill>
              </a:rPr>
              <a:t>LittleDayOut</a:t>
            </a:r>
            <a:r>
              <a:rPr lang="en-US" sz="800" dirty="0">
                <a:solidFill>
                  <a:srgbClr val="444444"/>
                </a:solidFill>
              </a:rPr>
              <a:t>, People’s Association, Movement for the Intellectually Disabled of Singapore (MINDS), SG Enable, Nexus</a:t>
            </a:r>
            <a:endParaRPr kumimoji="0" lang="en-US" sz="800" i="0" u="none" strike="noStrike" kern="1200" cap="none" spc="0" normalizeH="0" baseline="0" noProof="0" dirty="0">
              <a:ln>
                <a:noFill/>
              </a:ln>
              <a:solidFill>
                <a:srgbClr val="444444"/>
              </a:solidFill>
              <a:effectLst/>
              <a:uLnTx/>
              <a:uFillTx/>
              <a:latin typeface="+mn-lt"/>
              <a:ea typeface="+mn-ea"/>
              <a:cs typeface="+mn-cs"/>
            </a:endParaRPr>
          </a:p>
        </p:txBody>
      </p:sp>
      <p:pic>
        <p:nvPicPr>
          <p:cNvPr id="1032" name="Picture 8">
            <a:extLst>
              <a:ext uri="{FF2B5EF4-FFF2-40B4-BE49-F238E27FC236}">
                <a16:creationId xmlns:a16="http://schemas.microsoft.com/office/drawing/2014/main" id="{C5DE16FE-E9F4-E1D3-A5E3-405F20445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640" y="1787041"/>
            <a:ext cx="1984495" cy="13229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BC1802-8BE6-7179-3B0A-092632893FE9}"/>
              </a:ext>
            </a:extLst>
          </p:cNvPr>
          <p:cNvSpPr txBox="1"/>
          <p:nvPr/>
        </p:nvSpPr>
        <p:spPr>
          <a:xfrm>
            <a:off x="4732722" y="3145828"/>
            <a:ext cx="1830330" cy="123111"/>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i="1" dirty="0">
                <a:solidFill>
                  <a:srgbClr val="444444"/>
                </a:solidFill>
              </a:rPr>
              <a:t>MINDS Training &amp; Development Centre</a:t>
            </a:r>
            <a:endParaRPr kumimoji="0" lang="en-US" sz="800" i="1" u="none" strike="noStrike" kern="1200" cap="none" spc="0" normalizeH="0" baseline="0" noProof="0" dirty="0">
              <a:ln>
                <a:noFill/>
              </a:ln>
              <a:solidFill>
                <a:srgbClr val="444444"/>
              </a:solidFill>
              <a:effectLst/>
              <a:uLnTx/>
              <a:uFillTx/>
              <a:latin typeface="+mn-lt"/>
              <a:ea typeface="+mn-ea"/>
              <a:cs typeface="+mn-cs"/>
            </a:endParaRPr>
          </a:p>
        </p:txBody>
      </p:sp>
      <p:sp>
        <p:nvSpPr>
          <p:cNvPr id="10" name="TextBox 9">
            <a:extLst>
              <a:ext uri="{FF2B5EF4-FFF2-40B4-BE49-F238E27FC236}">
                <a16:creationId xmlns:a16="http://schemas.microsoft.com/office/drawing/2014/main" id="{BAC31733-092C-2B65-90A4-BF520D6DAAFD}"/>
              </a:ext>
            </a:extLst>
          </p:cNvPr>
          <p:cNvSpPr txBox="1"/>
          <p:nvPr/>
        </p:nvSpPr>
        <p:spPr>
          <a:xfrm>
            <a:off x="7397741" y="3145828"/>
            <a:ext cx="939249" cy="123111"/>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i="1" u="none" strike="noStrike" kern="1200" cap="none" spc="0" normalizeH="0" baseline="0" noProof="0" dirty="0">
                <a:ln>
                  <a:noFill/>
                </a:ln>
                <a:solidFill>
                  <a:srgbClr val="444444"/>
                </a:solidFill>
                <a:effectLst/>
                <a:uLnTx/>
                <a:uFillTx/>
                <a:latin typeface="+mn-lt"/>
                <a:ea typeface="+mn-ea"/>
                <a:cs typeface="+mn-cs"/>
              </a:rPr>
              <a:t>Enabling Village</a:t>
            </a:r>
          </a:p>
        </p:txBody>
      </p:sp>
      <p:pic>
        <p:nvPicPr>
          <p:cNvPr id="4" name="Picture 2">
            <a:extLst>
              <a:ext uri="{FF2B5EF4-FFF2-40B4-BE49-F238E27FC236}">
                <a16:creationId xmlns:a16="http://schemas.microsoft.com/office/drawing/2014/main" id="{0BA4A624-3879-CE43-D9B0-60A1CD393A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6481" y="1786977"/>
            <a:ext cx="1981769" cy="1321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09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LB LOGO.png" descr="LB LOGO.png"/>
          <p:cNvPicPr>
            <a:picLocks noChangeAspect="1"/>
          </p:cNvPicPr>
          <p:nvPr/>
        </p:nvPicPr>
        <p:blipFill>
          <a:blip r:embed="rId2"/>
          <a:stretch>
            <a:fillRect/>
          </a:stretch>
        </p:blipFill>
        <p:spPr>
          <a:xfrm>
            <a:off x="8099248" y="152663"/>
            <a:ext cx="762002" cy="798569"/>
          </a:xfrm>
          <a:prstGeom prst="rect">
            <a:avLst/>
          </a:prstGeom>
          <a:ln w="12700">
            <a:miter lim="400000"/>
          </a:ln>
        </p:spPr>
      </p:pic>
      <p:pic>
        <p:nvPicPr>
          <p:cNvPr id="270" name="Shape &amp; Motif - Type 1.png" descr="Shape &amp; Motif - Type 1.png"/>
          <p:cNvPicPr>
            <a:picLocks noChangeAspect="1"/>
          </p:cNvPicPr>
          <p:nvPr/>
        </p:nvPicPr>
        <p:blipFill>
          <a:blip r:embed="rId3"/>
          <a:stretch>
            <a:fillRect/>
          </a:stretch>
        </p:blipFill>
        <p:spPr>
          <a:xfrm>
            <a:off x="72320" y="-841763"/>
            <a:ext cx="1387264" cy="1350988"/>
          </a:xfrm>
          <a:prstGeom prst="rect">
            <a:avLst/>
          </a:prstGeom>
          <a:ln w="12700">
            <a:miter lim="400000"/>
          </a:ln>
        </p:spPr>
      </p:pic>
      <p:pic>
        <p:nvPicPr>
          <p:cNvPr id="271" name="Shape &amp; Motif - Type 1.png" descr="Shape &amp; Motif - Type 1.png"/>
          <p:cNvPicPr>
            <a:picLocks noChangeAspect="1"/>
          </p:cNvPicPr>
          <p:nvPr/>
        </p:nvPicPr>
        <p:blipFill>
          <a:blip r:embed="rId3"/>
          <a:stretch>
            <a:fillRect/>
          </a:stretch>
        </p:blipFill>
        <p:spPr>
          <a:xfrm>
            <a:off x="72320" y="4657972"/>
            <a:ext cx="1387264" cy="1350988"/>
          </a:xfrm>
          <a:prstGeom prst="rect">
            <a:avLst/>
          </a:prstGeom>
          <a:ln w="12700">
            <a:miter lim="400000"/>
          </a:ln>
        </p:spPr>
      </p:pic>
      <p:sp>
        <p:nvSpPr>
          <p:cNvPr id="268" name="PRESENTATION TITLE"/>
          <p:cNvSpPr txBox="1"/>
          <p:nvPr/>
        </p:nvSpPr>
        <p:spPr>
          <a:xfrm>
            <a:off x="238029" y="509225"/>
            <a:ext cx="7900851" cy="3462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a:spAutoFit/>
          </a:bodyPr>
          <a:lstStyle>
            <a:lvl1pPr>
              <a:defRPr sz="2400">
                <a:solidFill>
                  <a:srgbClr val="394F92"/>
                </a:solidFill>
                <a:latin typeface="Nunito ExtraLight Bold"/>
                <a:ea typeface="Nunito ExtraLight Bold"/>
                <a:cs typeface="Nunito ExtraLight Bold"/>
                <a:sym typeface="Nunito ExtraLight Bold"/>
              </a:defRPr>
            </a:lvl1pPr>
          </a:lstStyle>
          <a:p>
            <a:r>
              <a:rPr lang="en-SG" sz="1800" b="1" dirty="0">
                <a:latin typeface="Nunito" pitchFamily="2" charset="0"/>
              </a:rPr>
              <a:t>Meeting Community Needs with Our Programmes and Services</a:t>
            </a:r>
            <a:endParaRPr sz="1800" b="1" dirty="0">
              <a:latin typeface="Nunito" pitchFamily="2" charset="0"/>
            </a:endParaRPr>
          </a:p>
        </p:txBody>
      </p:sp>
      <p:grpSp>
        <p:nvGrpSpPr>
          <p:cNvPr id="2" name="Group 1">
            <a:extLst>
              <a:ext uri="{FF2B5EF4-FFF2-40B4-BE49-F238E27FC236}">
                <a16:creationId xmlns:a16="http://schemas.microsoft.com/office/drawing/2014/main" id="{30B9CC0B-212B-404E-74C3-0E330EB5F5E6}"/>
              </a:ext>
            </a:extLst>
          </p:cNvPr>
          <p:cNvGrpSpPr/>
          <p:nvPr/>
        </p:nvGrpSpPr>
        <p:grpSpPr>
          <a:xfrm>
            <a:off x="546951" y="1021388"/>
            <a:ext cx="7861804" cy="3911462"/>
            <a:chOff x="729268" y="1361851"/>
            <a:chExt cx="10482405" cy="5215282"/>
          </a:xfrm>
        </p:grpSpPr>
        <p:pic>
          <p:nvPicPr>
            <p:cNvPr id="7" name="Picture 2" descr="Map of Singapore">
              <a:extLst>
                <a:ext uri="{FF2B5EF4-FFF2-40B4-BE49-F238E27FC236}">
                  <a16:creationId xmlns:a16="http://schemas.microsoft.com/office/drawing/2014/main" id="{159786F9-D59C-A487-58AB-1482393FCB20}"/>
                </a:ext>
              </a:extLst>
            </p:cNvPr>
            <p:cNvPicPr>
              <a:picLocks noChangeAspect="1"/>
            </p:cNvPicPr>
            <p:nvPr/>
          </p:nvPicPr>
          <p:blipFill rotWithShape="1">
            <a:blip r:embed="rId4" cstate="email">
              <a:duotone>
                <a:schemeClr val="accent5">
                  <a:shade val="45000"/>
                  <a:satMod val="135000"/>
                </a:schemeClr>
                <a:prstClr val="white"/>
              </a:duotone>
              <a:alphaModFix amt="40000"/>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t="5717" r="9237" b="21141"/>
            <a:stretch/>
          </p:blipFill>
          <p:spPr bwMode="auto">
            <a:xfrm>
              <a:off x="2552469" y="1361851"/>
              <a:ext cx="8299371" cy="4594391"/>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4C9315C-DB19-F260-D185-C55323904ECD}"/>
                </a:ext>
              </a:extLst>
            </p:cNvPr>
            <p:cNvSpPr/>
            <p:nvPr/>
          </p:nvSpPr>
          <p:spPr>
            <a:xfrm>
              <a:off x="5548383" y="4302302"/>
              <a:ext cx="1168400" cy="1214967"/>
            </a:xfrm>
            <a:custGeom>
              <a:avLst/>
              <a:gdLst>
                <a:gd name="connsiteX0" fmla="*/ 381000 w 1168400"/>
                <a:gd name="connsiteY0" fmla="*/ 0 h 1214967"/>
                <a:gd name="connsiteX1" fmla="*/ 486834 w 1168400"/>
                <a:gd name="connsiteY1" fmla="*/ 110067 h 1214967"/>
                <a:gd name="connsiteX2" fmla="*/ 609600 w 1168400"/>
                <a:gd name="connsiteY2" fmla="*/ 135467 h 1214967"/>
                <a:gd name="connsiteX3" fmla="*/ 618067 w 1168400"/>
                <a:gd name="connsiteY3" fmla="*/ 63500 h 1214967"/>
                <a:gd name="connsiteX4" fmla="*/ 643467 w 1168400"/>
                <a:gd name="connsiteY4" fmla="*/ 46567 h 1214967"/>
                <a:gd name="connsiteX5" fmla="*/ 690034 w 1168400"/>
                <a:gd name="connsiteY5" fmla="*/ 93133 h 1214967"/>
                <a:gd name="connsiteX6" fmla="*/ 728134 w 1168400"/>
                <a:gd name="connsiteY6" fmla="*/ 127000 h 1214967"/>
                <a:gd name="connsiteX7" fmla="*/ 770467 w 1168400"/>
                <a:gd name="connsiteY7" fmla="*/ 97367 h 1214967"/>
                <a:gd name="connsiteX8" fmla="*/ 808567 w 1168400"/>
                <a:gd name="connsiteY8" fmla="*/ 110067 h 1214967"/>
                <a:gd name="connsiteX9" fmla="*/ 808567 w 1168400"/>
                <a:gd name="connsiteY9" fmla="*/ 165100 h 1214967"/>
                <a:gd name="connsiteX10" fmla="*/ 846667 w 1168400"/>
                <a:gd name="connsiteY10" fmla="*/ 186267 h 1214967"/>
                <a:gd name="connsiteX11" fmla="*/ 889000 w 1168400"/>
                <a:gd name="connsiteY11" fmla="*/ 186267 h 1214967"/>
                <a:gd name="connsiteX12" fmla="*/ 927100 w 1168400"/>
                <a:gd name="connsiteY12" fmla="*/ 237067 h 1214967"/>
                <a:gd name="connsiteX13" fmla="*/ 969434 w 1168400"/>
                <a:gd name="connsiteY13" fmla="*/ 304800 h 1214967"/>
                <a:gd name="connsiteX14" fmla="*/ 1020234 w 1168400"/>
                <a:gd name="connsiteY14" fmla="*/ 381000 h 1214967"/>
                <a:gd name="connsiteX15" fmla="*/ 1083734 w 1168400"/>
                <a:gd name="connsiteY15" fmla="*/ 419100 h 1214967"/>
                <a:gd name="connsiteX16" fmla="*/ 1168400 w 1168400"/>
                <a:gd name="connsiteY16" fmla="*/ 419100 h 1214967"/>
                <a:gd name="connsiteX17" fmla="*/ 1168400 w 1168400"/>
                <a:gd name="connsiteY17" fmla="*/ 508000 h 1214967"/>
                <a:gd name="connsiteX18" fmla="*/ 1113367 w 1168400"/>
                <a:gd name="connsiteY18" fmla="*/ 537633 h 1214967"/>
                <a:gd name="connsiteX19" fmla="*/ 1045634 w 1168400"/>
                <a:gd name="connsiteY19" fmla="*/ 512233 h 1214967"/>
                <a:gd name="connsiteX20" fmla="*/ 977900 w 1168400"/>
                <a:gd name="connsiteY20" fmla="*/ 571500 h 1214967"/>
                <a:gd name="connsiteX21" fmla="*/ 893234 w 1168400"/>
                <a:gd name="connsiteY21" fmla="*/ 656167 h 1214967"/>
                <a:gd name="connsiteX22" fmla="*/ 893234 w 1168400"/>
                <a:gd name="connsiteY22" fmla="*/ 698500 h 1214967"/>
                <a:gd name="connsiteX23" fmla="*/ 939800 w 1168400"/>
                <a:gd name="connsiteY23" fmla="*/ 740833 h 1214967"/>
                <a:gd name="connsiteX24" fmla="*/ 939800 w 1168400"/>
                <a:gd name="connsiteY24" fmla="*/ 808567 h 1214967"/>
                <a:gd name="connsiteX25" fmla="*/ 918634 w 1168400"/>
                <a:gd name="connsiteY25" fmla="*/ 850900 h 1214967"/>
                <a:gd name="connsiteX26" fmla="*/ 918634 w 1168400"/>
                <a:gd name="connsiteY26" fmla="*/ 889000 h 1214967"/>
                <a:gd name="connsiteX27" fmla="*/ 918634 w 1168400"/>
                <a:gd name="connsiteY27" fmla="*/ 914400 h 1214967"/>
                <a:gd name="connsiteX28" fmla="*/ 889000 w 1168400"/>
                <a:gd name="connsiteY28" fmla="*/ 952500 h 1214967"/>
                <a:gd name="connsiteX29" fmla="*/ 859367 w 1168400"/>
                <a:gd name="connsiteY29" fmla="*/ 973667 h 1214967"/>
                <a:gd name="connsiteX30" fmla="*/ 791634 w 1168400"/>
                <a:gd name="connsiteY30" fmla="*/ 922867 h 1214967"/>
                <a:gd name="connsiteX31" fmla="*/ 618067 w 1168400"/>
                <a:gd name="connsiteY31" fmla="*/ 1214967 h 1214967"/>
                <a:gd name="connsiteX32" fmla="*/ 503767 w 1168400"/>
                <a:gd name="connsiteY32" fmla="*/ 1147233 h 1214967"/>
                <a:gd name="connsiteX33" fmla="*/ 635000 w 1168400"/>
                <a:gd name="connsiteY33" fmla="*/ 889000 h 1214967"/>
                <a:gd name="connsiteX34" fmla="*/ 461434 w 1168400"/>
                <a:gd name="connsiteY34" fmla="*/ 778933 h 1214967"/>
                <a:gd name="connsiteX35" fmla="*/ 342900 w 1168400"/>
                <a:gd name="connsiteY35" fmla="*/ 977900 h 1214967"/>
                <a:gd name="connsiteX36" fmla="*/ 0 w 1168400"/>
                <a:gd name="connsiteY36" fmla="*/ 749300 h 1214967"/>
                <a:gd name="connsiteX37" fmla="*/ 50800 w 1168400"/>
                <a:gd name="connsiteY37" fmla="*/ 651933 h 1214967"/>
                <a:gd name="connsiteX38" fmla="*/ 110067 w 1168400"/>
                <a:gd name="connsiteY38" fmla="*/ 639233 h 1214967"/>
                <a:gd name="connsiteX39" fmla="*/ 334434 w 1168400"/>
                <a:gd name="connsiteY39" fmla="*/ 770467 h 1214967"/>
                <a:gd name="connsiteX40" fmla="*/ 376767 w 1168400"/>
                <a:gd name="connsiteY40" fmla="*/ 685800 h 1214967"/>
                <a:gd name="connsiteX41" fmla="*/ 186267 w 1168400"/>
                <a:gd name="connsiteY41" fmla="*/ 554567 h 1214967"/>
                <a:gd name="connsiteX42" fmla="*/ 232834 w 1168400"/>
                <a:gd name="connsiteY42" fmla="*/ 474133 h 1214967"/>
                <a:gd name="connsiteX43" fmla="*/ 135467 w 1168400"/>
                <a:gd name="connsiteY43" fmla="*/ 368300 h 1214967"/>
                <a:gd name="connsiteX44" fmla="*/ 186267 w 1168400"/>
                <a:gd name="connsiteY44" fmla="*/ 342900 h 1214967"/>
                <a:gd name="connsiteX45" fmla="*/ 296334 w 1168400"/>
                <a:gd name="connsiteY45" fmla="*/ 503767 h 1214967"/>
                <a:gd name="connsiteX46" fmla="*/ 342900 w 1168400"/>
                <a:gd name="connsiteY46" fmla="*/ 389467 h 1214967"/>
                <a:gd name="connsiteX47" fmla="*/ 364067 w 1168400"/>
                <a:gd name="connsiteY47" fmla="*/ 262467 h 1214967"/>
                <a:gd name="connsiteX48" fmla="*/ 368300 w 1168400"/>
                <a:gd name="connsiteY48" fmla="*/ 114300 h 1214967"/>
                <a:gd name="connsiteX49" fmla="*/ 381000 w 1168400"/>
                <a:gd name="connsiteY49" fmla="*/ 0 h 121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68400" h="1214967">
                  <a:moveTo>
                    <a:pt x="381000" y="0"/>
                  </a:moveTo>
                  <a:lnTo>
                    <a:pt x="486834" y="110067"/>
                  </a:lnTo>
                  <a:lnTo>
                    <a:pt x="609600" y="135467"/>
                  </a:lnTo>
                  <a:lnTo>
                    <a:pt x="618067" y="63500"/>
                  </a:lnTo>
                  <a:lnTo>
                    <a:pt x="643467" y="46567"/>
                  </a:lnTo>
                  <a:lnTo>
                    <a:pt x="690034" y="93133"/>
                  </a:lnTo>
                  <a:lnTo>
                    <a:pt x="728134" y="127000"/>
                  </a:lnTo>
                  <a:lnTo>
                    <a:pt x="770467" y="97367"/>
                  </a:lnTo>
                  <a:lnTo>
                    <a:pt x="808567" y="110067"/>
                  </a:lnTo>
                  <a:lnTo>
                    <a:pt x="808567" y="165100"/>
                  </a:lnTo>
                  <a:lnTo>
                    <a:pt x="846667" y="186267"/>
                  </a:lnTo>
                  <a:lnTo>
                    <a:pt x="889000" y="186267"/>
                  </a:lnTo>
                  <a:lnTo>
                    <a:pt x="927100" y="237067"/>
                  </a:lnTo>
                  <a:lnTo>
                    <a:pt x="969434" y="304800"/>
                  </a:lnTo>
                  <a:lnTo>
                    <a:pt x="1020234" y="381000"/>
                  </a:lnTo>
                  <a:lnTo>
                    <a:pt x="1083734" y="419100"/>
                  </a:lnTo>
                  <a:lnTo>
                    <a:pt x="1168400" y="419100"/>
                  </a:lnTo>
                  <a:lnTo>
                    <a:pt x="1168400" y="508000"/>
                  </a:lnTo>
                  <a:lnTo>
                    <a:pt x="1113367" y="537633"/>
                  </a:lnTo>
                  <a:lnTo>
                    <a:pt x="1045634" y="512233"/>
                  </a:lnTo>
                  <a:lnTo>
                    <a:pt x="977900" y="571500"/>
                  </a:lnTo>
                  <a:lnTo>
                    <a:pt x="893234" y="656167"/>
                  </a:lnTo>
                  <a:lnTo>
                    <a:pt x="893234" y="698500"/>
                  </a:lnTo>
                  <a:lnTo>
                    <a:pt x="939800" y="740833"/>
                  </a:lnTo>
                  <a:lnTo>
                    <a:pt x="939800" y="808567"/>
                  </a:lnTo>
                  <a:lnTo>
                    <a:pt x="918634" y="850900"/>
                  </a:lnTo>
                  <a:lnTo>
                    <a:pt x="918634" y="889000"/>
                  </a:lnTo>
                  <a:lnTo>
                    <a:pt x="918634" y="914400"/>
                  </a:lnTo>
                  <a:lnTo>
                    <a:pt x="889000" y="952500"/>
                  </a:lnTo>
                  <a:lnTo>
                    <a:pt x="859367" y="973667"/>
                  </a:lnTo>
                  <a:lnTo>
                    <a:pt x="791634" y="922867"/>
                  </a:lnTo>
                  <a:lnTo>
                    <a:pt x="618067" y="1214967"/>
                  </a:lnTo>
                  <a:lnTo>
                    <a:pt x="503767" y="1147233"/>
                  </a:lnTo>
                  <a:lnTo>
                    <a:pt x="635000" y="889000"/>
                  </a:lnTo>
                  <a:lnTo>
                    <a:pt x="461434" y="778933"/>
                  </a:lnTo>
                  <a:lnTo>
                    <a:pt x="342900" y="977900"/>
                  </a:lnTo>
                  <a:lnTo>
                    <a:pt x="0" y="749300"/>
                  </a:lnTo>
                  <a:lnTo>
                    <a:pt x="50800" y="651933"/>
                  </a:lnTo>
                  <a:lnTo>
                    <a:pt x="110067" y="639233"/>
                  </a:lnTo>
                  <a:lnTo>
                    <a:pt x="334434" y="770467"/>
                  </a:lnTo>
                  <a:lnTo>
                    <a:pt x="376767" y="685800"/>
                  </a:lnTo>
                  <a:lnTo>
                    <a:pt x="186267" y="554567"/>
                  </a:lnTo>
                  <a:lnTo>
                    <a:pt x="232834" y="474133"/>
                  </a:lnTo>
                  <a:lnTo>
                    <a:pt x="135467" y="368300"/>
                  </a:lnTo>
                  <a:lnTo>
                    <a:pt x="186267" y="342900"/>
                  </a:lnTo>
                  <a:lnTo>
                    <a:pt x="296334" y="503767"/>
                  </a:lnTo>
                  <a:lnTo>
                    <a:pt x="342900" y="389467"/>
                  </a:lnTo>
                  <a:lnTo>
                    <a:pt x="364067" y="262467"/>
                  </a:lnTo>
                  <a:lnTo>
                    <a:pt x="368300" y="114300"/>
                  </a:lnTo>
                  <a:lnTo>
                    <a:pt x="381000" y="0"/>
                  </a:lnTo>
                  <a:close/>
                </a:path>
              </a:pathLst>
            </a:custGeom>
            <a:noFill/>
            <a:ln w="25400">
              <a:solidFill>
                <a:srgbClr val="1EA286"/>
              </a:solidFill>
              <a:extLst>
                <a:ext uri="{C807C97D-BFC1-408E-A445-0C87EB9F89A2}">
                  <ask:lineSketchStyleProps xmlns:ask="http://schemas.microsoft.com/office/drawing/2018/sketchyshapes" sd="1219033472">
                    <a:custGeom>
                      <a:avLst/>
                      <a:gdLst>
                        <a:gd name="connsiteX0" fmla="*/ 25400 w 770466"/>
                        <a:gd name="connsiteY0" fmla="*/ 50800 h 842433"/>
                        <a:gd name="connsiteX1" fmla="*/ 224366 w 770466"/>
                        <a:gd name="connsiteY1" fmla="*/ 101600 h 842433"/>
                        <a:gd name="connsiteX2" fmla="*/ 338666 w 770466"/>
                        <a:gd name="connsiteY2" fmla="*/ 50800 h 842433"/>
                        <a:gd name="connsiteX3" fmla="*/ 423333 w 770466"/>
                        <a:gd name="connsiteY3" fmla="*/ 33867 h 842433"/>
                        <a:gd name="connsiteX4" fmla="*/ 584200 w 770466"/>
                        <a:gd name="connsiteY4" fmla="*/ 16933 h 842433"/>
                        <a:gd name="connsiteX5" fmla="*/ 694266 w 770466"/>
                        <a:gd name="connsiteY5" fmla="*/ 0 h 842433"/>
                        <a:gd name="connsiteX6" fmla="*/ 723900 w 770466"/>
                        <a:gd name="connsiteY6" fmla="*/ 84667 h 842433"/>
                        <a:gd name="connsiteX7" fmla="*/ 732366 w 770466"/>
                        <a:gd name="connsiteY7" fmla="*/ 211667 h 842433"/>
                        <a:gd name="connsiteX8" fmla="*/ 732366 w 770466"/>
                        <a:gd name="connsiteY8" fmla="*/ 406400 h 842433"/>
                        <a:gd name="connsiteX9" fmla="*/ 770466 w 770466"/>
                        <a:gd name="connsiteY9" fmla="*/ 512233 h 842433"/>
                        <a:gd name="connsiteX10" fmla="*/ 770466 w 770466"/>
                        <a:gd name="connsiteY10" fmla="*/ 626533 h 842433"/>
                        <a:gd name="connsiteX11" fmla="*/ 694266 w 770466"/>
                        <a:gd name="connsiteY11" fmla="*/ 842433 h 842433"/>
                        <a:gd name="connsiteX12" fmla="*/ 630766 w 770466"/>
                        <a:gd name="connsiteY12" fmla="*/ 723900 h 842433"/>
                        <a:gd name="connsiteX13" fmla="*/ 579966 w 770466"/>
                        <a:gd name="connsiteY13" fmla="*/ 668867 h 842433"/>
                        <a:gd name="connsiteX14" fmla="*/ 503766 w 770466"/>
                        <a:gd name="connsiteY14" fmla="*/ 647700 h 842433"/>
                        <a:gd name="connsiteX15" fmla="*/ 423333 w 770466"/>
                        <a:gd name="connsiteY15" fmla="*/ 626533 h 842433"/>
                        <a:gd name="connsiteX16" fmla="*/ 321733 w 770466"/>
                        <a:gd name="connsiteY16" fmla="*/ 609600 h 842433"/>
                        <a:gd name="connsiteX17" fmla="*/ 207433 w 770466"/>
                        <a:gd name="connsiteY17" fmla="*/ 567267 h 842433"/>
                        <a:gd name="connsiteX18" fmla="*/ 165100 w 770466"/>
                        <a:gd name="connsiteY18" fmla="*/ 503767 h 842433"/>
                        <a:gd name="connsiteX19" fmla="*/ 165100 w 770466"/>
                        <a:gd name="connsiteY19" fmla="*/ 381000 h 842433"/>
                        <a:gd name="connsiteX20" fmla="*/ 165100 w 770466"/>
                        <a:gd name="connsiteY20" fmla="*/ 342900 h 842433"/>
                        <a:gd name="connsiteX21" fmla="*/ 131233 w 770466"/>
                        <a:gd name="connsiteY21" fmla="*/ 372533 h 842433"/>
                        <a:gd name="connsiteX22" fmla="*/ 80433 w 770466"/>
                        <a:gd name="connsiteY22" fmla="*/ 330200 h 842433"/>
                        <a:gd name="connsiteX23" fmla="*/ 0 w 770466"/>
                        <a:gd name="connsiteY23" fmla="*/ 330200 h 842433"/>
                        <a:gd name="connsiteX24" fmla="*/ 46566 w 770466"/>
                        <a:gd name="connsiteY24" fmla="*/ 258233 h 842433"/>
                        <a:gd name="connsiteX25" fmla="*/ 21166 w 770466"/>
                        <a:gd name="connsiteY25" fmla="*/ 207433 h 842433"/>
                        <a:gd name="connsiteX26" fmla="*/ 21166 w 770466"/>
                        <a:gd name="connsiteY26" fmla="*/ 207433 h 842433"/>
                        <a:gd name="connsiteX27" fmla="*/ 25400 w 770466"/>
                        <a:gd name="connsiteY27" fmla="*/ 50800 h 84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0466" h="842433" extrusionOk="0">
                          <a:moveTo>
                            <a:pt x="25400" y="50800"/>
                          </a:moveTo>
                          <a:cubicBezTo>
                            <a:pt x="116393" y="62224"/>
                            <a:pt x="149568" y="92090"/>
                            <a:pt x="224366" y="101600"/>
                          </a:cubicBezTo>
                          <a:cubicBezTo>
                            <a:pt x="252593" y="88929"/>
                            <a:pt x="306105" y="65629"/>
                            <a:pt x="338666" y="50800"/>
                          </a:cubicBezTo>
                          <a:cubicBezTo>
                            <a:pt x="377225" y="41699"/>
                            <a:pt x="399296" y="45476"/>
                            <a:pt x="423333" y="33867"/>
                          </a:cubicBezTo>
                          <a:cubicBezTo>
                            <a:pt x="474107" y="21995"/>
                            <a:pt x="539221" y="35615"/>
                            <a:pt x="584200" y="16933"/>
                          </a:cubicBezTo>
                          <a:cubicBezTo>
                            <a:pt x="634181" y="-2971"/>
                            <a:pt x="648609" y="11565"/>
                            <a:pt x="694266" y="0"/>
                          </a:cubicBezTo>
                          <a:cubicBezTo>
                            <a:pt x="711457" y="40048"/>
                            <a:pt x="703708" y="44290"/>
                            <a:pt x="723900" y="84667"/>
                          </a:cubicBezTo>
                          <a:cubicBezTo>
                            <a:pt x="731368" y="119424"/>
                            <a:pt x="719793" y="155810"/>
                            <a:pt x="732366" y="211667"/>
                          </a:cubicBezTo>
                          <a:cubicBezTo>
                            <a:pt x="733343" y="274913"/>
                            <a:pt x="725473" y="309209"/>
                            <a:pt x="732366" y="406400"/>
                          </a:cubicBezTo>
                          <a:cubicBezTo>
                            <a:pt x="750488" y="431486"/>
                            <a:pt x="748730" y="480283"/>
                            <a:pt x="770466" y="512233"/>
                          </a:cubicBezTo>
                          <a:cubicBezTo>
                            <a:pt x="775381" y="548952"/>
                            <a:pt x="769677" y="588100"/>
                            <a:pt x="770466" y="626533"/>
                          </a:cubicBezTo>
                          <a:cubicBezTo>
                            <a:pt x="756258" y="724446"/>
                            <a:pt x="720556" y="767610"/>
                            <a:pt x="694266" y="842433"/>
                          </a:cubicBezTo>
                          <a:cubicBezTo>
                            <a:pt x="676057" y="821383"/>
                            <a:pt x="660394" y="772502"/>
                            <a:pt x="630766" y="723900"/>
                          </a:cubicBezTo>
                          <a:cubicBezTo>
                            <a:pt x="604516" y="703829"/>
                            <a:pt x="601095" y="686466"/>
                            <a:pt x="579966" y="668867"/>
                          </a:cubicBezTo>
                          <a:cubicBezTo>
                            <a:pt x="558606" y="668252"/>
                            <a:pt x="527380" y="644650"/>
                            <a:pt x="503766" y="647700"/>
                          </a:cubicBezTo>
                          <a:cubicBezTo>
                            <a:pt x="468730" y="645003"/>
                            <a:pt x="441370" y="626901"/>
                            <a:pt x="423333" y="626533"/>
                          </a:cubicBezTo>
                          <a:cubicBezTo>
                            <a:pt x="377234" y="622663"/>
                            <a:pt x="360609" y="604055"/>
                            <a:pt x="321733" y="609600"/>
                          </a:cubicBezTo>
                          <a:cubicBezTo>
                            <a:pt x="291593" y="607265"/>
                            <a:pt x="265700" y="583084"/>
                            <a:pt x="207433" y="567267"/>
                          </a:cubicBezTo>
                          <a:cubicBezTo>
                            <a:pt x="185423" y="543024"/>
                            <a:pt x="187090" y="531900"/>
                            <a:pt x="165100" y="503767"/>
                          </a:cubicBezTo>
                          <a:cubicBezTo>
                            <a:pt x="157173" y="473537"/>
                            <a:pt x="170115" y="432596"/>
                            <a:pt x="165100" y="381000"/>
                          </a:cubicBezTo>
                          <a:cubicBezTo>
                            <a:pt x="161211" y="366996"/>
                            <a:pt x="166738" y="355700"/>
                            <a:pt x="165100" y="342900"/>
                          </a:cubicBezTo>
                          <a:cubicBezTo>
                            <a:pt x="156638" y="357029"/>
                            <a:pt x="142197" y="357711"/>
                            <a:pt x="131233" y="372533"/>
                          </a:cubicBezTo>
                          <a:cubicBezTo>
                            <a:pt x="115842" y="363471"/>
                            <a:pt x="101539" y="340495"/>
                            <a:pt x="80433" y="330200"/>
                          </a:cubicBezTo>
                          <a:cubicBezTo>
                            <a:pt x="59697" y="335025"/>
                            <a:pt x="39366" y="327066"/>
                            <a:pt x="0" y="330200"/>
                          </a:cubicBezTo>
                          <a:cubicBezTo>
                            <a:pt x="15248" y="303078"/>
                            <a:pt x="31784" y="294249"/>
                            <a:pt x="46566" y="258233"/>
                          </a:cubicBezTo>
                          <a:cubicBezTo>
                            <a:pt x="38018" y="248647"/>
                            <a:pt x="31929" y="222826"/>
                            <a:pt x="21166" y="207433"/>
                          </a:cubicBezTo>
                          <a:lnTo>
                            <a:pt x="21166" y="207433"/>
                          </a:lnTo>
                          <a:cubicBezTo>
                            <a:pt x="21003" y="161431"/>
                            <a:pt x="26316" y="128285"/>
                            <a:pt x="25400" y="508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Nunito" pitchFamily="2" charset="0"/>
              </a:endParaRPr>
            </a:p>
          </p:txBody>
        </p:sp>
        <p:sp>
          <p:nvSpPr>
            <p:cNvPr id="11" name="TextBox 10">
              <a:extLst>
                <a:ext uri="{FF2B5EF4-FFF2-40B4-BE49-F238E27FC236}">
                  <a16:creationId xmlns:a16="http://schemas.microsoft.com/office/drawing/2014/main" id="{EB86B1D7-8712-48DE-1100-961D52D21871}"/>
                </a:ext>
              </a:extLst>
            </p:cNvPr>
            <p:cNvSpPr txBox="1"/>
            <p:nvPr/>
          </p:nvSpPr>
          <p:spPr>
            <a:xfrm>
              <a:off x="5692131" y="4679240"/>
              <a:ext cx="1063591" cy="246221"/>
            </a:xfrm>
            <a:prstGeom prst="rect">
              <a:avLst/>
            </a:prstGeom>
            <a:noFill/>
          </p:spPr>
          <p:txBody>
            <a:bodyPr wrap="square">
              <a:spAutoFit/>
            </a:bodyPr>
            <a:lstStyle/>
            <a:p>
              <a:pPr algn="ctr"/>
              <a:r>
                <a:rPr lang="en-US" sz="600" b="1" dirty="0">
                  <a:solidFill>
                    <a:prstClr val="black"/>
                  </a:solidFill>
                  <a:latin typeface="Nunito" pitchFamily="2" charset="0"/>
                </a:rPr>
                <a:t>Queenstown</a:t>
              </a:r>
              <a:endParaRPr lang="en-SG" sz="600" b="1" dirty="0">
                <a:solidFill>
                  <a:prstClr val="black"/>
                </a:solidFill>
                <a:latin typeface="Nunito" pitchFamily="2" charset="0"/>
              </a:endParaRPr>
            </a:p>
          </p:txBody>
        </p:sp>
        <p:sp>
          <p:nvSpPr>
            <p:cNvPr id="13" name="Freeform: Shape 12">
              <a:extLst>
                <a:ext uri="{FF2B5EF4-FFF2-40B4-BE49-F238E27FC236}">
                  <a16:creationId xmlns:a16="http://schemas.microsoft.com/office/drawing/2014/main" id="{BE24D26A-8DD1-44A6-0E14-817181A2754C}"/>
                </a:ext>
              </a:extLst>
            </p:cNvPr>
            <p:cNvSpPr/>
            <p:nvPr/>
          </p:nvSpPr>
          <p:spPr>
            <a:xfrm>
              <a:off x="5490936" y="3829862"/>
              <a:ext cx="497840" cy="944880"/>
            </a:xfrm>
            <a:custGeom>
              <a:avLst/>
              <a:gdLst>
                <a:gd name="connsiteX0" fmla="*/ 30480 w 497840"/>
                <a:gd name="connsiteY0" fmla="*/ 0 h 944880"/>
                <a:gd name="connsiteX1" fmla="*/ 497840 w 497840"/>
                <a:gd name="connsiteY1" fmla="*/ 289560 h 944880"/>
                <a:gd name="connsiteX2" fmla="*/ 421640 w 497840"/>
                <a:gd name="connsiteY2" fmla="*/ 360680 h 944880"/>
                <a:gd name="connsiteX3" fmla="*/ 436880 w 497840"/>
                <a:gd name="connsiteY3" fmla="*/ 462280 h 944880"/>
                <a:gd name="connsiteX4" fmla="*/ 411480 w 497840"/>
                <a:gd name="connsiteY4" fmla="*/ 731520 h 944880"/>
                <a:gd name="connsiteX5" fmla="*/ 375920 w 497840"/>
                <a:gd name="connsiteY5" fmla="*/ 944880 h 944880"/>
                <a:gd name="connsiteX6" fmla="*/ 243840 w 497840"/>
                <a:gd name="connsiteY6" fmla="*/ 797560 h 944880"/>
                <a:gd name="connsiteX7" fmla="*/ 198120 w 497840"/>
                <a:gd name="connsiteY7" fmla="*/ 817880 h 944880"/>
                <a:gd name="connsiteX8" fmla="*/ 106680 w 497840"/>
                <a:gd name="connsiteY8" fmla="*/ 660400 h 944880"/>
                <a:gd name="connsiteX9" fmla="*/ 50800 w 497840"/>
                <a:gd name="connsiteY9" fmla="*/ 629920 h 944880"/>
                <a:gd name="connsiteX10" fmla="*/ 0 w 497840"/>
                <a:gd name="connsiteY10" fmla="*/ 604520 h 944880"/>
                <a:gd name="connsiteX11" fmla="*/ 0 w 497840"/>
                <a:gd name="connsiteY11" fmla="*/ 538480 h 944880"/>
                <a:gd name="connsiteX12" fmla="*/ 71120 w 497840"/>
                <a:gd name="connsiteY12" fmla="*/ 411480 h 944880"/>
                <a:gd name="connsiteX13" fmla="*/ 71120 w 497840"/>
                <a:gd name="connsiteY13" fmla="*/ 335280 h 944880"/>
                <a:gd name="connsiteX14" fmla="*/ 50800 w 497840"/>
                <a:gd name="connsiteY14" fmla="*/ 299720 h 944880"/>
                <a:gd name="connsiteX15" fmla="*/ 30480 w 497840"/>
                <a:gd name="connsiteY15" fmla="*/ 0 h 944880"/>
                <a:gd name="connsiteX0" fmla="*/ 30480 w 497840"/>
                <a:gd name="connsiteY0" fmla="*/ 0 h 944880"/>
                <a:gd name="connsiteX1" fmla="*/ 497840 w 497840"/>
                <a:gd name="connsiteY1" fmla="*/ 289560 h 944880"/>
                <a:gd name="connsiteX2" fmla="*/ 421640 w 497840"/>
                <a:gd name="connsiteY2" fmla="*/ 360680 h 944880"/>
                <a:gd name="connsiteX3" fmla="*/ 436880 w 497840"/>
                <a:gd name="connsiteY3" fmla="*/ 462280 h 944880"/>
                <a:gd name="connsiteX4" fmla="*/ 411480 w 497840"/>
                <a:gd name="connsiteY4" fmla="*/ 731520 h 944880"/>
                <a:gd name="connsiteX5" fmla="*/ 350520 w 497840"/>
                <a:gd name="connsiteY5" fmla="*/ 944880 h 944880"/>
                <a:gd name="connsiteX6" fmla="*/ 243840 w 497840"/>
                <a:gd name="connsiteY6" fmla="*/ 797560 h 944880"/>
                <a:gd name="connsiteX7" fmla="*/ 198120 w 497840"/>
                <a:gd name="connsiteY7" fmla="*/ 817880 h 944880"/>
                <a:gd name="connsiteX8" fmla="*/ 106680 w 497840"/>
                <a:gd name="connsiteY8" fmla="*/ 660400 h 944880"/>
                <a:gd name="connsiteX9" fmla="*/ 50800 w 497840"/>
                <a:gd name="connsiteY9" fmla="*/ 629920 h 944880"/>
                <a:gd name="connsiteX10" fmla="*/ 0 w 497840"/>
                <a:gd name="connsiteY10" fmla="*/ 604520 h 944880"/>
                <a:gd name="connsiteX11" fmla="*/ 0 w 497840"/>
                <a:gd name="connsiteY11" fmla="*/ 538480 h 944880"/>
                <a:gd name="connsiteX12" fmla="*/ 71120 w 497840"/>
                <a:gd name="connsiteY12" fmla="*/ 411480 h 944880"/>
                <a:gd name="connsiteX13" fmla="*/ 71120 w 497840"/>
                <a:gd name="connsiteY13" fmla="*/ 335280 h 944880"/>
                <a:gd name="connsiteX14" fmla="*/ 50800 w 497840"/>
                <a:gd name="connsiteY14" fmla="*/ 299720 h 944880"/>
                <a:gd name="connsiteX15" fmla="*/ 30480 w 497840"/>
                <a:gd name="connsiteY15" fmla="*/ 0 h 94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7840" h="944880">
                  <a:moveTo>
                    <a:pt x="30480" y="0"/>
                  </a:moveTo>
                  <a:lnTo>
                    <a:pt x="497840" y="289560"/>
                  </a:lnTo>
                  <a:lnTo>
                    <a:pt x="421640" y="360680"/>
                  </a:lnTo>
                  <a:lnTo>
                    <a:pt x="436880" y="462280"/>
                  </a:lnTo>
                  <a:lnTo>
                    <a:pt x="411480" y="731520"/>
                  </a:lnTo>
                  <a:lnTo>
                    <a:pt x="350520" y="944880"/>
                  </a:lnTo>
                  <a:lnTo>
                    <a:pt x="243840" y="797560"/>
                  </a:lnTo>
                  <a:lnTo>
                    <a:pt x="198120" y="817880"/>
                  </a:lnTo>
                  <a:lnTo>
                    <a:pt x="106680" y="660400"/>
                  </a:lnTo>
                  <a:lnTo>
                    <a:pt x="50800" y="629920"/>
                  </a:lnTo>
                  <a:lnTo>
                    <a:pt x="0" y="604520"/>
                  </a:lnTo>
                  <a:lnTo>
                    <a:pt x="0" y="538480"/>
                  </a:lnTo>
                  <a:lnTo>
                    <a:pt x="71120" y="411480"/>
                  </a:lnTo>
                  <a:lnTo>
                    <a:pt x="71120" y="335280"/>
                  </a:lnTo>
                  <a:lnTo>
                    <a:pt x="50800" y="299720"/>
                  </a:lnTo>
                  <a:lnTo>
                    <a:pt x="30480" y="0"/>
                  </a:lnTo>
                  <a:close/>
                </a:path>
              </a:pathLst>
            </a:custGeom>
            <a:noFill/>
            <a:ln w="25400">
              <a:solidFill>
                <a:srgbClr val="1EA286"/>
              </a:solidFill>
              <a:extLst>
                <a:ext uri="{C807C97D-BFC1-408E-A445-0C87EB9F89A2}">
                  <ask:lineSketchStyleProps xmlns:ask="http://schemas.microsoft.com/office/drawing/2018/sketchyshapes" sd="1219033472">
                    <a:custGeom>
                      <a:avLst/>
                      <a:gdLst>
                        <a:gd name="connsiteX0" fmla="*/ 25400 w 770466"/>
                        <a:gd name="connsiteY0" fmla="*/ 50800 h 842433"/>
                        <a:gd name="connsiteX1" fmla="*/ 224366 w 770466"/>
                        <a:gd name="connsiteY1" fmla="*/ 101600 h 842433"/>
                        <a:gd name="connsiteX2" fmla="*/ 338666 w 770466"/>
                        <a:gd name="connsiteY2" fmla="*/ 50800 h 842433"/>
                        <a:gd name="connsiteX3" fmla="*/ 423333 w 770466"/>
                        <a:gd name="connsiteY3" fmla="*/ 33867 h 842433"/>
                        <a:gd name="connsiteX4" fmla="*/ 584200 w 770466"/>
                        <a:gd name="connsiteY4" fmla="*/ 16933 h 842433"/>
                        <a:gd name="connsiteX5" fmla="*/ 694266 w 770466"/>
                        <a:gd name="connsiteY5" fmla="*/ 0 h 842433"/>
                        <a:gd name="connsiteX6" fmla="*/ 723900 w 770466"/>
                        <a:gd name="connsiteY6" fmla="*/ 84667 h 842433"/>
                        <a:gd name="connsiteX7" fmla="*/ 732366 w 770466"/>
                        <a:gd name="connsiteY7" fmla="*/ 211667 h 842433"/>
                        <a:gd name="connsiteX8" fmla="*/ 732366 w 770466"/>
                        <a:gd name="connsiteY8" fmla="*/ 406400 h 842433"/>
                        <a:gd name="connsiteX9" fmla="*/ 770466 w 770466"/>
                        <a:gd name="connsiteY9" fmla="*/ 512233 h 842433"/>
                        <a:gd name="connsiteX10" fmla="*/ 770466 w 770466"/>
                        <a:gd name="connsiteY10" fmla="*/ 626533 h 842433"/>
                        <a:gd name="connsiteX11" fmla="*/ 694266 w 770466"/>
                        <a:gd name="connsiteY11" fmla="*/ 842433 h 842433"/>
                        <a:gd name="connsiteX12" fmla="*/ 630766 w 770466"/>
                        <a:gd name="connsiteY12" fmla="*/ 723900 h 842433"/>
                        <a:gd name="connsiteX13" fmla="*/ 579966 w 770466"/>
                        <a:gd name="connsiteY13" fmla="*/ 668867 h 842433"/>
                        <a:gd name="connsiteX14" fmla="*/ 503766 w 770466"/>
                        <a:gd name="connsiteY14" fmla="*/ 647700 h 842433"/>
                        <a:gd name="connsiteX15" fmla="*/ 423333 w 770466"/>
                        <a:gd name="connsiteY15" fmla="*/ 626533 h 842433"/>
                        <a:gd name="connsiteX16" fmla="*/ 321733 w 770466"/>
                        <a:gd name="connsiteY16" fmla="*/ 609600 h 842433"/>
                        <a:gd name="connsiteX17" fmla="*/ 207433 w 770466"/>
                        <a:gd name="connsiteY17" fmla="*/ 567267 h 842433"/>
                        <a:gd name="connsiteX18" fmla="*/ 165100 w 770466"/>
                        <a:gd name="connsiteY18" fmla="*/ 503767 h 842433"/>
                        <a:gd name="connsiteX19" fmla="*/ 165100 w 770466"/>
                        <a:gd name="connsiteY19" fmla="*/ 381000 h 842433"/>
                        <a:gd name="connsiteX20" fmla="*/ 165100 w 770466"/>
                        <a:gd name="connsiteY20" fmla="*/ 342900 h 842433"/>
                        <a:gd name="connsiteX21" fmla="*/ 131233 w 770466"/>
                        <a:gd name="connsiteY21" fmla="*/ 372533 h 842433"/>
                        <a:gd name="connsiteX22" fmla="*/ 80433 w 770466"/>
                        <a:gd name="connsiteY22" fmla="*/ 330200 h 842433"/>
                        <a:gd name="connsiteX23" fmla="*/ 0 w 770466"/>
                        <a:gd name="connsiteY23" fmla="*/ 330200 h 842433"/>
                        <a:gd name="connsiteX24" fmla="*/ 46566 w 770466"/>
                        <a:gd name="connsiteY24" fmla="*/ 258233 h 842433"/>
                        <a:gd name="connsiteX25" fmla="*/ 21166 w 770466"/>
                        <a:gd name="connsiteY25" fmla="*/ 207433 h 842433"/>
                        <a:gd name="connsiteX26" fmla="*/ 21166 w 770466"/>
                        <a:gd name="connsiteY26" fmla="*/ 207433 h 842433"/>
                        <a:gd name="connsiteX27" fmla="*/ 25400 w 770466"/>
                        <a:gd name="connsiteY27" fmla="*/ 50800 h 84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0466" h="842433" extrusionOk="0">
                          <a:moveTo>
                            <a:pt x="25400" y="50800"/>
                          </a:moveTo>
                          <a:cubicBezTo>
                            <a:pt x="116393" y="62224"/>
                            <a:pt x="149568" y="92090"/>
                            <a:pt x="224366" y="101600"/>
                          </a:cubicBezTo>
                          <a:cubicBezTo>
                            <a:pt x="252593" y="88929"/>
                            <a:pt x="306105" y="65629"/>
                            <a:pt x="338666" y="50800"/>
                          </a:cubicBezTo>
                          <a:cubicBezTo>
                            <a:pt x="377225" y="41699"/>
                            <a:pt x="399296" y="45476"/>
                            <a:pt x="423333" y="33867"/>
                          </a:cubicBezTo>
                          <a:cubicBezTo>
                            <a:pt x="474107" y="21995"/>
                            <a:pt x="539221" y="35615"/>
                            <a:pt x="584200" y="16933"/>
                          </a:cubicBezTo>
                          <a:cubicBezTo>
                            <a:pt x="634181" y="-2971"/>
                            <a:pt x="648609" y="11565"/>
                            <a:pt x="694266" y="0"/>
                          </a:cubicBezTo>
                          <a:cubicBezTo>
                            <a:pt x="711457" y="40048"/>
                            <a:pt x="703708" y="44290"/>
                            <a:pt x="723900" y="84667"/>
                          </a:cubicBezTo>
                          <a:cubicBezTo>
                            <a:pt x="731368" y="119424"/>
                            <a:pt x="719793" y="155810"/>
                            <a:pt x="732366" y="211667"/>
                          </a:cubicBezTo>
                          <a:cubicBezTo>
                            <a:pt x="733343" y="274913"/>
                            <a:pt x="725473" y="309209"/>
                            <a:pt x="732366" y="406400"/>
                          </a:cubicBezTo>
                          <a:cubicBezTo>
                            <a:pt x="750488" y="431486"/>
                            <a:pt x="748730" y="480283"/>
                            <a:pt x="770466" y="512233"/>
                          </a:cubicBezTo>
                          <a:cubicBezTo>
                            <a:pt x="775381" y="548952"/>
                            <a:pt x="769677" y="588100"/>
                            <a:pt x="770466" y="626533"/>
                          </a:cubicBezTo>
                          <a:cubicBezTo>
                            <a:pt x="756258" y="724446"/>
                            <a:pt x="720556" y="767610"/>
                            <a:pt x="694266" y="842433"/>
                          </a:cubicBezTo>
                          <a:cubicBezTo>
                            <a:pt x="676057" y="821383"/>
                            <a:pt x="660394" y="772502"/>
                            <a:pt x="630766" y="723900"/>
                          </a:cubicBezTo>
                          <a:cubicBezTo>
                            <a:pt x="604516" y="703829"/>
                            <a:pt x="601095" y="686466"/>
                            <a:pt x="579966" y="668867"/>
                          </a:cubicBezTo>
                          <a:cubicBezTo>
                            <a:pt x="558606" y="668252"/>
                            <a:pt x="527380" y="644650"/>
                            <a:pt x="503766" y="647700"/>
                          </a:cubicBezTo>
                          <a:cubicBezTo>
                            <a:pt x="468730" y="645003"/>
                            <a:pt x="441370" y="626901"/>
                            <a:pt x="423333" y="626533"/>
                          </a:cubicBezTo>
                          <a:cubicBezTo>
                            <a:pt x="377234" y="622663"/>
                            <a:pt x="360609" y="604055"/>
                            <a:pt x="321733" y="609600"/>
                          </a:cubicBezTo>
                          <a:cubicBezTo>
                            <a:pt x="291593" y="607265"/>
                            <a:pt x="265700" y="583084"/>
                            <a:pt x="207433" y="567267"/>
                          </a:cubicBezTo>
                          <a:cubicBezTo>
                            <a:pt x="185423" y="543024"/>
                            <a:pt x="187090" y="531900"/>
                            <a:pt x="165100" y="503767"/>
                          </a:cubicBezTo>
                          <a:cubicBezTo>
                            <a:pt x="157173" y="473537"/>
                            <a:pt x="170115" y="432596"/>
                            <a:pt x="165100" y="381000"/>
                          </a:cubicBezTo>
                          <a:cubicBezTo>
                            <a:pt x="161211" y="366996"/>
                            <a:pt x="166738" y="355700"/>
                            <a:pt x="165100" y="342900"/>
                          </a:cubicBezTo>
                          <a:cubicBezTo>
                            <a:pt x="156638" y="357029"/>
                            <a:pt x="142197" y="357711"/>
                            <a:pt x="131233" y="372533"/>
                          </a:cubicBezTo>
                          <a:cubicBezTo>
                            <a:pt x="115842" y="363471"/>
                            <a:pt x="101539" y="340495"/>
                            <a:pt x="80433" y="330200"/>
                          </a:cubicBezTo>
                          <a:cubicBezTo>
                            <a:pt x="59697" y="335025"/>
                            <a:pt x="39366" y="327066"/>
                            <a:pt x="0" y="330200"/>
                          </a:cubicBezTo>
                          <a:cubicBezTo>
                            <a:pt x="15248" y="303078"/>
                            <a:pt x="31784" y="294249"/>
                            <a:pt x="46566" y="258233"/>
                          </a:cubicBezTo>
                          <a:cubicBezTo>
                            <a:pt x="38018" y="248647"/>
                            <a:pt x="31929" y="222826"/>
                            <a:pt x="21166" y="207433"/>
                          </a:cubicBezTo>
                          <a:lnTo>
                            <a:pt x="21166" y="207433"/>
                          </a:lnTo>
                          <a:cubicBezTo>
                            <a:pt x="21003" y="161431"/>
                            <a:pt x="26316" y="128285"/>
                            <a:pt x="25400" y="508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Nunito" pitchFamily="2" charset="0"/>
              </a:endParaRPr>
            </a:p>
          </p:txBody>
        </p:sp>
        <p:sp>
          <p:nvSpPr>
            <p:cNvPr id="14" name="TextBox 13">
              <a:extLst>
                <a:ext uri="{FF2B5EF4-FFF2-40B4-BE49-F238E27FC236}">
                  <a16:creationId xmlns:a16="http://schemas.microsoft.com/office/drawing/2014/main" id="{0E1C8B2C-AC47-891F-99B1-74DFC1ADF953}"/>
                </a:ext>
              </a:extLst>
            </p:cNvPr>
            <p:cNvSpPr txBox="1"/>
            <p:nvPr/>
          </p:nvSpPr>
          <p:spPr>
            <a:xfrm>
              <a:off x="5338449" y="4214807"/>
              <a:ext cx="745980" cy="246221"/>
            </a:xfrm>
            <a:prstGeom prst="rect">
              <a:avLst/>
            </a:prstGeom>
            <a:noFill/>
          </p:spPr>
          <p:txBody>
            <a:bodyPr wrap="square">
              <a:spAutoFit/>
            </a:bodyPr>
            <a:lstStyle/>
            <a:p>
              <a:pPr algn="ctr"/>
              <a:r>
                <a:rPr lang="en-US" sz="600" b="1" dirty="0">
                  <a:solidFill>
                    <a:prstClr val="black"/>
                  </a:solidFill>
                  <a:latin typeface="Nunito" pitchFamily="2" charset="0"/>
                </a:rPr>
                <a:t>Clementi</a:t>
              </a:r>
              <a:endParaRPr lang="en-SG" sz="600" b="1" dirty="0">
                <a:solidFill>
                  <a:prstClr val="black"/>
                </a:solidFill>
                <a:latin typeface="Nunito" pitchFamily="2" charset="0"/>
              </a:endParaRPr>
            </a:p>
          </p:txBody>
        </p:sp>
        <p:sp>
          <p:nvSpPr>
            <p:cNvPr id="15" name="TextBox 14">
              <a:extLst>
                <a:ext uri="{FF2B5EF4-FFF2-40B4-BE49-F238E27FC236}">
                  <a16:creationId xmlns:a16="http://schemas.microsoft.com/office/drawing/2014/main" id="{62A92529-E0D8-0DEB-89D3-8A9A8CB6C275}"/>
                </a:ext>
              </a:extLst>
            </p:cNvPr>
            <p:cNvSpPr txBox="1"/>
            <p:nvPr/>
          </p:nvSpPr>
          <p:spPr>
            <a:xfrm>
              <a:off x="8619510" y="3724777"/>
              <a:ext cx="1063591" cy="246221"/>
            </a:xfrm>
            <a:prstGeom prst="rect">
              <a:avLst/>
            </a:prstGeom>
            <a:noFill/>
          </p:spPr>
          <p:txBody>
            <a:bodyPr wrap="square">
              <a:spAutoFit/>
            </a:bodyPr>
            <a:lstStyle/>
            <a:p>
              <a:pPr algn="ctr"/>
              <a:r>
                <a:rPr lang="en-US" sz="600" b="1" dirty="0">
                  <a:solidFill>
                    <a:prstClr val="black"/>
                  </a:solidFill>
                  <a:latin typeface="Nunito" pitchFamily="2" charset="0"/>
                </a:rPr>
                <a:t>Tampines</a:t>
              </a:r>
              <a:endParaRPr lang="en-SG" sz="600" b="1" dirty="0">
                <a:solidFill>
                  <a:prstClr val="black"/>
                </a:solidFill>
                <a:latin typeface="Nunito" pitchFamily="2" charset="0"/>
              </a:endParaRPr>
            </a:p>
          </p:txBody>
        </p:sp>
        <p:sp>
          <p:nvSpPr>
            <p:cNvPr id="16" name="Freeform: Shape 15">
              <a:extLst>
                <a:ext uri="{FF2B5EF4-FFF2-40B4-BE49-F238E27FC236}">
                  <a16:creationId xmlns:a16="http://schemas.microsoft.com/office/drawing/2014/main" id="{AD8657B4-E444-23A6-C6B4-99E2D5ADCAA0}"/>
                </a:ext>
              </a:extLst>
            </p:cNvPr>
            <p:cNvSpPr/>
            <p:nvPr/>
          </p:nvSpPr>
          <p:spPr>
            <a:xfrm>
              <a:off x="6731072" y="2776943"/>
              <a:ext cx="770466" cy="842433"/>
            </a:xfrm>
            <a:custGeom>
              <a:avLst/>
              <a:gdLst>
                <a:gd name="connsiteX0" fmla="*/ 25400 w 770466"/>
                <a:gd name="connsiteY0" fmla="*/ 50800 h 842433"/>
                <a:gd name="connsiteX1" fmla="*/ 224366 w 770466"/>
                <a:gd name="connsiteY1" fmla="*/ 101600 h 842433"/>
                <a:gd name="connsiteX2" fmla="*/ 338666 w 770466"/>
                <a:gd name="connsiteY2" fmla="*/ 50800 h 842433"/>
                <a:gd name="connsiteX3" fmla="*/ 423333 w 770466"/>
                <a:gd name="connsiteY3" fmla="*/ 33867 h 842433"/>
                <a:gd name="connsiteX4" fmla="*/ 584200 w 770466"/>
                <a:gd name="connsiteY4" fmla="*/ 16933 h 842433"/>
                <a:gd name="connsiteX5" fmla="*/ 694266 w 770466"/>
                <a:gd name="connsiteY5" fmla="*/ 0 h 842433"/>
                <a:gd name="connsiteX6" fmla="*/ 723900 w 770466"/>
                <a:gd name="connsiteY6" fmla="*/ 84667 h 842433"/>
                <a:gd name="connsiteX7" fmla="*/ 732366 w 770466"/>
                <a:gd name="connsiteY7" fmla="*/ 211667 h 842433"/>
                <a:gd name="connsiteX8" fmla="*/ 732366 w 770466"/>
                <a:gd name="connsiteY8" fmla="*/ 406400 h 842433"/>
                <a:gd name="connsiteX9" fmla="*/ 770466 w 770466"/>
                <a:gd name="connsiteY9" fmla="*/ 512233 h 842433"/>
                <a:gd name="connsiteX10" fmla="*/ 770466 w 770466"/>
                <a:gd name="connsiteY10" fmla="*/ 626533 h 842433"/>
                <a:gd name="connsiteX11" fmla="*/ 694266 w 770466"/>
                <a:gd name="connsiteY11" fmla="*/ 842433 h 842433"/>
                <a:gd name="connsiteX12" fmla="*/ 630766 w 770466"/>
                <a:gd name="connsiteY12" fmla="*/ 723900 h 842433"/>
                <a:gd name="connsiteX13" fmla="*/ 579966 w 770466"/>
                <a:gd name="connsiteY13" fmla="*/ 668867 h 842433"/>
                <a:gd name="connsiteX14" fmla="*/ 503766 w 770466"/>
                <a:gd name="connsiteY14" fmla="*/ 647700 h 842433"/>
                <a:gd name="connsiteX15" fmla="*/ 423333 w 770466"/>
                <a:gd name="connsiteY15" fmla="*/ 626533 h 842433"/>
                <a:gd name="connsiteX16" fmla="*/ 321733 w 770466"/>
                <a:gd name="connsiteY16" fmla="*/ 609600 h 842433"/>
                <a:gd name="connsiteX17" fmla="*/ 207433 w 770466"/>
                <a:gd name="connsiteY17" fmla="*/ 567267 h 842433"/>
                <a:gd name="connsiteX18" fmla="*/ 165100 w 770466"/>
                <a:gd name="connsiteY18" fmla="*/ 503767 h 842433"/>
                <a:gd name="connsiteX19" fmla="*/ 165100 w 770466"/>
                <a:gd name="connsiteY19" fmla="*/ 381000 h 842433"/>
                <a:gd name="connsiteX20" fmla="*/ 165100 w 770466"/>
                <a:gd name="connsiteY20" fmla="*/ 342900 h 842433"/>
                <a:gd name="connsiteX21" fmla="*/ 131233 w 770466"/>
                <a:gd name="connsiteY21" fmla="*/ 372533 h 842433"/>
                <a:gd name="connsiteX22" fmla="*/ 80433 w 770466"/>
                <a:gd name="connsiteY22" fmla="*/ 330200 h 842433"/>
                <a:gd name="connsiteX23" fmla="*/ 0 w 770466"/>
                <a:gd name="connsiteY23" fmla="*/ 330200 h 842433"/>
                <a:gd name="connsiteX24" fmla="*/ 46566 w 770466"/>
                <a:gd name="connsiteY24" fmla="*/ 258233 h 842433"/>
                <a:gd name="connsiteX25" fmla="*/ 21166 w 770466"/>
                <a:gd name="connsiteY25" fmla="*/ 207433 h 842433"/>
                <a:gd name="connsiteX26" fmla="*/ 21166 w 770466"/>
                <a:gd name="connsiteY26" fmla="*/ 207433 h 842433"/>
                <a:gd name="connsiteX27" fmla="*/ 25400 w 770466"/>
                <a:gd name="connsiteY27" fmla="*/ 50800 h 84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0466" h="842433">
                  <a:moveTo>
                    <a:pt x="25400" y="50800"/>
                  </a:moveTo>
                  <a:lnTo>
                    <a:pt x="224366" y="101600"/>
                  </a:lnTo>
                  <a:lnTo>
                    <a:pt x="338666" y="50800"/>
                  </a:lnTo>
                  <a:lnTo>
                    <a:pt x="423333" y="33867"/>
                  </a:lnTo>
                  <a:lnTo>
                    <a:pt x="584200" y="16933"/>
                  </a:lnTo>
                  <a:lnTo>
                    <a:pt x="694266" y="0"/>
                  </a:lnTo>
                  <a:lnTo>
                    <a:pt x="723900" y="84667"/>
                  </a:lnTo>
                  <a:lnTo>
                    <a:pt x="732366" y="211667"/>
                  </a:lnTo>
                  <a:lnTo>
                    <a:pt x="732366" y="406400"/>
                  </a:lnTo>
                  <a:lnTo>
                    <a:pt x="770466" y="512233"/>
                  </a:lnTo>
                  <a:lnTo>
                    <a:pt x="770466" y="626533"/>
                  </a:lnTo>
                  <a:lnTo>
                    <a:pt x="694266" y="842433"/>
                  </a:lnTo>
                  <a:lnTo>
                    <a:pt x="630766" y="723900"/>
                  </a:lnTo>
                  <a:lnTo>
                    <a:pt x="579966" y="668867"/>
                  </a:lnTo>
                  <a:lnTo>
                    <a:pt x="503766" y="647700"/>
                  </a:lnTo>
                  <a:lnTo>
                    <a:pt x="423333" y="626533"/>
                  </a:lnTo>
                  <a:lnTo>
                    <a:pt x="321733" y="609600"/>
                  </a:lnTo>
                  <a:lnTo>
                    <a:pt x="207433" y="567267"/>
                  </a:lnTo>
                  <a:lnTo>
                    <a:pt x="165100" y="503767"/>
                  </a:lnTo>
                  <a:lnTo>
                    <a:pt x="165100" y="381000"/>
                  </a:lnTo>
                  <a:lnTo>
                    <a:pt x="165100" y="342900"/>
                  </a:lnTo>
                  <a:lnTo>
                    <a:pt x="131233" y="372533"/>
                  </a:lnTo>
                  <a:lnTo>
                    <a:pt x="80433" y="330200"/>
                  </a:lnTo>
                  <a:lnTo>
                    <a:pt x="0" y="330200"/>
                  </a:lnTo>
                  <a:lnTo>
                    <a:pt x="46566" y="258233"/>
                  </a:lnTo>
                  <a:lnTo>
                    <a:pt x="21166" y="207433"/>
                  </a:lnTo>
                  <a:lnTo>
                    <a:pt x="21166" y="207433"/>
                  </a:lnTo>
                  <a:lnTo>
                    <a:pt x="25400" y="50800"/>
                  </a:lnTo>
                  <a:close/>
                </a:path>
              </a:pathLst>
            </a:custGeom>
            <a:noFill/>
            <a:ln w="25400">
              <a:solidFill>
                <a:srgbClr val="1EA286"/>
              </a:solidFill>
              <a:extLst>
                <a:ext uri="{C807C97D-BFC1-408E-A445-0C87EB9F89A2}">
                  <ask:lineSketchStyleProps xmlns:ask="http://schemas.microsoft.com/office/drawing/2018/sketchyshapes" sd="1219033472">
                    <a:custGeom>
                      <a:avLst/>
                      <a:gdLst>
                        <a:gd name="connsiteX0" fmla="*/ 25400 w 770466"/>
                        <a:gd name="connsiteY0" fmla="*/ 50800 h 842433"/>
                        <a:gd name="connsiteX1" fmla="*/ 224366 w 770466"/>
                        <a:gd name="connsiteY1" fmla="*/ 101600 h 842433"/>
                        <a:gd name="connsiteX2" fmla="*/ 338666 w 770466"/>
                        <a:gd name="connsiteY2" fmla="*/ 50800 h 842433"/>
                        <a:gd name="connsiteX3" fmla="*/ 423333 w 770466"/>
                        <a:gd name="connsiteY3" fmla="*/ 33867 h 842433"/>
                        <a:gd name="connsiteX4" fmla="*/ 584200 w 770466"/>
                        <a:gd name="connsiteY4" fmla="*/ 16933 h 842433"/>
                        <a:gd name="connsiteX5" fmla="*/ 694266 w 770466"/>
                        <a:gd name="connsiteY5" fmla="*/ 0 h 842433"/>
                        <a:gd name="connsiteX6" fmla="*/ 723900 w 770466"/>
                        <a:gd name="connsiteY6" fmla="*/ 84667 h 842433"/>
                        <a:gd name="connsiteX7" fmla="*/ 732366 w 770466"/>
                        <a:gd name="connsiteY7" fmla="*/ 211667 h 842433"/>
                        <a:gd name="connsiteX8" fmla="*/ 732366 w 770466"/>
                        <a:gd name="connsiteY8" fmla="*/ 406400 h 842433"/>
                        <a:gd name="connsiteX9" fmla="*/ 770466 w 770466"/>
                        <a:gd name="connsiteY9" fmla="*/ 512233 h 842433"/>
                        <a:gd name="connsiteX10" fmla="*/ 770466 w 770466"/>
                        <a:gd name="connsiteY10" fmla="*/ 626533 h 842433"/>
                        <a:gd name="connsiteX11" fmla="*/ 694266 w 770466"/>
                        <a:gd name="connsiteY11" fmla="*/ 842433 h 842433"/>
                        <a:gd name="connsiteX12" fmla="*/ 630766 w 770466"/>
                        <a:gd name="connsiteY12" fmla="*/ 723900 h 842433"/>
                        <a:gd name="connsiteX13" fmla="*/ 579966 w 770466"/>
                        <a:gd name="connsiteY13" fmla="*/ 668867 h 842433"/>
                        <a:gd name="connsiteX14" fmla="*/ 503766 w 770466"/>
                        <a:gd name="connsiteY14" fmla="*/ 647700 h 842433"/>
                        <a:gd name="connsiteX15" fmla="*/ 423333 w 770466"/>
                        <a:gd name="connsiteY15" fmla="*/ 626533 h 842433"/>
                        <a:gd name="connsiteX16" fmla="*/ 321733 w 770466"/>
                        <a:gd name="connsiteY16" fmla="*/ 609600 h 842433"/>
                        <a:gd name="connsiteX17" fmla="*/ 207433 w 770466"/>
                        <a:gd name="connsiteY17" fmla="*/ 567267 h 842433"/>
                        <a:gd name="connsiteX18" fmla="*/ 165100 w 770466"/>
                        <a:gd name="connsiteY18" fmla="*/ 503767 h 842433"/>
                        <a:gd name="connsiteX19" fmla="*/ 165100 w 770466"/>
                        <a:gd name="connsiteY19" fmla="*/ 381000 h 842433"/>
                        <a:gd name="connsiteX20" fmla="*/ 165100 w 770466"/>
                        <a:gd name="connsiteY20" fmla="*/ 342900 h 842433"/>
                        <a:gd name="connsiteX21" fmla="*/ 131233 w 770466"/>
                        <a:gd name="connsiteY21" fmla="*/ 372533 h 842433"/>
                        <a:gd name="connsiteX22" fmla="*/ 80433 w 770466"/>
                        <a:gd name="connsiteY22" fmla="*/ 330200 h 842433"/>
                        <a:gd name="connsiteX23" fmla="*/ 0 w 770466"/>
                        <a:gd name="connsiteY23" fmla="*/ 330200 h 842433"/>
                        <a:gd name="connsiteX24" fmla="*/ 46566 w 770466"/>
                        <a:gd name="connsiteY24" fmla="*/ 258233 h 842433"/>
                        <a:gd name="connsiteX25" fmla="*/ 21166 w 770466"/>
                        <a:gd name="connsiteY25" fmla="*/ 207433 h 842433"/>
                        <a:gd name="connsiteX26" fmla="*/ 21166 w 770466"/>
                        <a:gd name="connsiteY26" fmla="*/ 207433 h 842433"/>
                        <a:gd name="connsiteX27" fmla="*/ 25400 w 770466"/>
                        <a:gd name="connsiteY27" fmla="*/ 50800 h 84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0466" h="842433" extrusionOk="0">
                          <a:moveTo>
                            <a:pt x="25400" y="50800"/>
                          </a:moveTo>
                          <a:cubicBezTo>
                            <a:pt x="116393" y="62224"/>
                            <a:pt x="149568" y="92090"/>
                            <a:pt x="224366" y="101600"/>
                          </a:cubicBezTo>
                          <a:cubicBezTo>
                            <a:pt x="252593" y="88929"/>
                            <a:pt x="306105" y="65629"/>
                            <a:pt x="338666" y="50800"/>
                          </a:cubicBezTo>
                          <a:cubicBezTo>
                            <a:pt x="377225" y="41699"/>
                            <a:pt x="399296" y="45476"/>
                            <a:pt x="423333" y="33867"/>
                          </a:cubicBezTo>
                          <a:cubicBezTo>
                            <a:pt x="474107" y="21995"/>
                            <a:pt x="539221" y="35615"/>
                            <a:pt x="584200" y="16933"/>
                          </a:cubicBezTo>
                          <a:cubicBezTo>
                            <a:pt x="634181" y="-2971"/>
                            <a:pt x="648609" y="11565"/>
                            <a:pt x="694266" y="0"/>
                          </a:cubicBezTo>
                          <a:cubicBezTo>
                            <a:pt x="711457" y="40048"/>
                            <a:pt x="703708" y="44290"/>
                            <a:pt x="723900" y="84667"/>
                          </a:cubicBezTo>
                          <a:cubicBezTo>
                            <a:pt x="731368" y="119424"/>
                            <a:pt x="719793" y="155810"/>
                            <a:pt x="732366" y="211667"/>
                          </a:cubicBezTo>
                          <a:cubicBezTo>
                            <a:pt x="733343" y="274913"/>
                            <a:pt x="725473" y="309209"/>
                            <a:pt x="732366" y="406400"/>
                          </a:cubicBezTo>
                          <a:cubicBezTo>
                            <a:pt x="750488" y="431486"/>
                            <a:pt x="748730" y="480283"/>
                            <a:pt x="770466" y="512233"/>
                          </a:cubicBezTo>
                          <a:cubicBezTo>
                            <a:pt x="775381" y="548952"/>
                            <a:pt x="769677" y="588100"/>
                            <a:pt x="770466" y="626533"/>
                          </a:cubicBezTo>
                          <a:cubicBezTo>
                            <a:pt x="756258" y="724446"/>
                            <a:pt x="720556" y="767610"/>
                            <a:pt x="694266" y="842433"/>
                          </a:cubicBezTo>
                          <a:cubicBezTo>
                            <a:pt x="676057" y="821383"/>
                            <a:pt x="660394" y="772502"/>
                            <a:pt x="630766" y="723900"/>
                          </a:cubicBezTo>
                          <a:cubicBezTo>
                            <a:pt x="604516" y="703829"/>
                            <a:pt x="601095" y="686466"/>
                            <a:pt x="579966" y="668867"/>
                          </a:cubicBezTo>
                          <a:cubicBezTo>
                            <a:pt x="558606" y="668252"/>
                            <a:pt x="527380" y="644650"/>
                            <a:pt x="503766" y="647700"/>
                          </a:cubicBezTo>
                          <a:cubicBezTo>
                            <a:pt x="468730" y="645003"/>
                            <a:pt x="441370" y="626901"/>
                            <a:pt x="423333" y="626533"/>
                          </a:cubicBezTo>
                          <a:cubicBezTo>
                            <a:pt x="377234" y="622663"/>
                            <a:pt x="360609" y="604055"/>
                            <a:pt x="321733" y="609600"/>
                          </a:cubicBezTo>
                          <a:cubicBezTo>
                            <a:pt x="291593" y="607265"/>
                            <a:pt x="265700" y="583084"/>
                            <a:pt x="207433" y="567267"/>
                          </a:cubicBezTo>
                          <a:cubicBezTo>
                            <a:pt x="185423" y="543024"/>
                            <a:pt x="187090" y="531900"/>
                            <a:pt x="165100" y="503767"/>
                          </a:cubicBezTo>
                          <a:cubicBezTo>
                            <a:pt x="157173" y="473537"/>
                            <a:pt x="170115" y="432596"/>
                            <a:pt x="165100" y="381000"/>
                          </a:cubicBezTo>
                          <a:cubicBezTo>
                            <a:pt x="161211" y="366996"/>
                            <a:pt x="166738" y="355700"/>
                            <a:pt x="165100" y="342900"/>
                          </a:cubicBezTo>
                          <a:cubicBezTo>
                            <a:pt x="156638" y="357029"/>
                            <a:pt x="142197" y="357711"/>
                            <a:pt x="131233" y="372533"/>
                          </a:cubicBezTo>
                          <a:cubicBezTo>
                            <a:pt x="115842" y="363471"/>
                            <a:pt x="101539" y="340495"/>
                            <a:pt x="80433" y="330200"/>
                          </a:cubicBezTo>
                          <a:cubicBezTo>
                            <a:pt x="59697" y="335025"/>
                            <a:pt x="39366" y="327066"/>
                            <a:pt x="0" y="330200"/>
                          </a:cubicBezTo>
                          <a:cubicBezTo>
                            <a:pt x="15248" y="303078"/>
                            <a:pt x="31784" y="294249"/>
                            <a:pt x="46566" y="258233"/>
                          </a:cubicBezTo>
                          <a:cubicBezTo>
                            <a:pt x="38018" y="248647"/>
                            <a:pt x="31929" y="222826"/>
                            <a:pt x="21166" y="207433"/>
                          </a:cubicBezTo>
                          <a:lnTo>
                            <a:pt x="21166" y="207433"/>
                          </a:lnTo>
                          <a:cubicBezTo>
                            <a:pt x="21003" y="161431"/>
                            <a:pt x="26316" y="128285"/>
                            <a:pt x="25400" y="508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Nunito" pitchFamily="2" charset="0"/>
              </a:endParaRPr>
            </a:p>
          </p:txBody>
        </p:sp>
        <p:sp>
          <p:nvSpPr>
            <p:cNvPr id="17" name="Freeform: Shape 16">
              <a:extLst>
                <a:ext uri="{FF2B5EF4-FFF2-40B4-BE49-F238E27FC236}">
                  <a16:creationId xmlns:a16="http://schemas.microsoft.com/office/drawing/2014/main" id="{9946168C-37EF-3FC6-8D30-FCBA02372840}"/>
                </a:ext>
              </a:extLst>
            </p:cNvPr>
            <p:cNvSpPr/>
            <p:nvPr/>
          </p:nvSpPr>
          <p:spPr>
            <a:xfrm>
              <a:off x="8619510" y="3175282"/>
              <a:ext cx="1117600" cy="1227666"/>
            </a:xfrm>
            <a:custGeom>
              <a:avLst/>
              <a:gdLst>
                <a:gd name="connsiteX0" fmla="*/ 143933 w 1117600"/>
                <a:gd name="connsiteY0" fmla="*/ 0 h 1227666"/>
                <a:gd name="connsiteX1" fmla="*/ 330200 w 1117600"/>
                <a:gd name="connsiteY1" fmla="*/ 122766 h 1227666"/>
                <a:gd name="connsiteX2" fmla="*/ 372533 w 1117600"/>
                <a:gd name="connsiteY2" fmla="*/ 152400 h 1227666"/>
                <a:gd name="connsiteX3" fmla="*/ 491066 w 1117600"/>
                <a:gd name="connsiteY3" fmla="*/ 194733 h 1227666"/>
                <a:gd name="connsiteX4" fmla="*/ 613833 w 1117600"/>
                <a:gd name="connsiteY4" fmla="*/ 249766 h 1227666"/>
                <a:gd name="connsiteX5" fmla="*/ 685800 w 1117600"/>
                <a:gd name="connsiteY5" fmla="*/ 342900 h 1227666"/>
                <a:gd name="connsiteX6" fmla="*/ 706966 w 1117600"/>
                <a:gd name="connsiteY6" fmla="*/ 469900 h 1227666"/>
                <a:gd name="connsiteX7" fmla="*/ 757766 w 1117600"/>
                <a:gd name="connsiteY7" fmla="*/ 579966 h 1227666"/>
                <a:gd name="connsiteX8" fmla="*/ 846666 w 1117600"/>
                <a:gd name="connsiteY8" fmla="*/ 668866 h 1227666"/>
                <a:gd name="connsiteX9" fmla="*/ 1003300 w 1117600"/>
                <a:gd name="connsiteY9" fmla="*/ 770466 h 1227666"/>
                <a:gd name="connsiteX10" fmla="*/ 859366 w 1117600"/>
                <a:gd name="connsiteY10" fmla="*/ 977900 h 1227666"/>
                <a:gd name="connsiteX11" fmla="*/ 1087966 w 1117600"/>
                <a:gd name="connsiteY11" fmla="*/ 1096433 h 1227666"/>
                <a:gd name="connsiteX12" fmla="*/ 1117600 w 1117600"/>
                <a:gd name="connsiteY12" fmla="*/ 1227666 h 1227666"/>
                <a:gd name="connsiteX13" fmla="*/ 1058333 w 1117600"/>
                <a:gd name="connsiteY13" fmla="*/ 1151466 h 1227666"/>
                <a:gd name="connsiteX14" fmla="*/ 969433 w 1117600"/>
                <a:gd name="connsiteY14" fmla="*/ 1151466 h 1227666"/>
                <a:gd name="connsiteX15" fmla="*/ 850900 w 1117600"/>
                <a:gd name="connsiteY15" fmla="*/ 1151466 h 1227666"/>
                <a:gd name="connsiteX16" fmla="*/ 698500 w 1117600"/>
                <a:gd name="connsiteY16" fmla="*/ 1210733 h 1227666"/>
                <a:gd name="connsiteX17" fmla="*/ 681566 w 1117600"/>
                <a:gd name="connsiteY17" fmla="*/ 1126066 h 1227666"/>
                <a:gd name="connsiteX18" fmla="*/ 626533 w 1117600"/>
                <a:gd name="connsiteY18" fmla="*/ 1037166 h 1227666"/>
                <a:gd name="connsiteX19" fmla="*/ 550333 w 1117600"/>
                <a:gd name="connsiteY19" fmla="*/ 944033 h 1227666"/>
                <a:gd name="connsiteX20" fmla="*/ 491066 w 1117600"/>
                <a:gd name="connsiteY20" fmla="*/ 889000 h 1227666"/>
                <a:gd name="connsiteX21" fmla="*/ 444500 w 1117600"/>
                <a:gd name="connsiteY21" fmla="*/ 808566 h 1227666"/>
                <a:gd name="connsiteX22" fmla="*/ 313266 w 1117600"/>
                <a:gd name="connsiteY22" fmla="*/ 774700 h 1227666"/>
                <a:gd name="connsiteX23" fmla="*/ 241300 w 1117600"/>
                <a:gd name="connsiteY23" fmla="*/ 753533 h 1227666"/>
                <a:gd name="connsiteX24" fmla="*/ 186266 w 1117600"/>
                <a:gd name="connsiteY24" fmla="*/ 664633 h 1227666"/>
                <a:gd name="connsiteX25" fmla="*/ 71966 w 1117600"/>
                <a:gd name="connsiteY25" fmla="*/ 563033 h 1227666"/>
                <a:gd name="connsiteX26" fmla="*/ 0 w 1117600"/>
                <a:gd name="connsiteY26" fmla="*/ 512233 h 1227666"/>
                <a:gd name="connsiteX27" fmla="*/ 105833 w 1117600"/>
                <a:gd name="connsiteY27" fmla="*/ 347133 h 1227666"/>
                <a:gd name="connsiteX28" fmla="*/ 131233 w 1117600"/>
                <a:gd name="connsiteY28" fmla="*/ 275166 h 1227666"/>
                <a:gd name="connsiteX29" fmla="*/ 127000 w 1117600"/>
                <a:gd name="connsiteY29" fmla="*/ 71966 h 1227666"/>
                <a:gd name="connsiteX30" fmla="*/ 143933 w 1117600"/>
                <a:gd name="connsiteY30" fmla="*/ 0 h 122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17600" h="1227666">
                  <a:moveTo>
                    <a:pt x="143933" y="0"/>
                  </a:moveTo>
                  <a:lnTo>
                    <a:pt x="330200" y="122766"/>
                  </a:lnTo>
                  <a:lnTo>
                    <a:pt x="372533" y="152400"/>
                  </a:lnTo>
                  <a:lnTo>
                    <a:pt x="491066" y="194733"/>
                  </a:lnTo>
                  <a:lnTo>
                    <a:pt x="613833" y="249766"/>
                  </a:lnTo>
                  <a:lnTo>
                    <a:pt x="685800" y="342900"/>
                  </a:lnTo>
                  <a:lnTo>
                    <a:pt x="706966" y="469900"/>
                  </a:lnTo>
                  <a:lnTo>
                    <a:pt x="757766" y="579966"/>
                  </a:lnTo>
                  <a:lnTo>
                    <a:pt x="846666" y="668866"/>
                  </a:lnTo>
                  <a:lnTo>
                    <a:pt x="1003300" y="770466"/>
                  </a:lnTo>
                  <a:lnTo>
                    <a:pt x="859366" y="977900"/>
                  </a:lnTo>
                  <a:lnTo>
                    <a:pt x="1087966" y="1096433"/>
                  </a:lnTo>
                  <a:lnTo>
                    <a:pt x="1117600" y="1227666"/>
                  </a:lnTo>
                  <a:lnTo>
                    <a:pt x="1058333" y="1151466"/>
                  </a:lnTo>
                  <a:lnTo>
                    <a:pt x="969433" y="1151466"/>
                  </a:lnTo>
                  <a:lnTo>
                    <a:pt x="850900" y="1151466"/>
                  </a:lnTo>
                  <a:lnTo>
                    <a:pt x="698500" y="1210733"/>
                  </a:lnTo>
                  <a:lnTo>
                    <a:pt x="681566" y="1126066"/>
                  </a:lnTo>
                  <a:lnTo>
                    <a:pt x="626533" y="1037166"/>
                  </a:lnTo>
                  <a:lnTo>
                    <a:pt x="550333" y="944033"/>
                  </a:lnTo>
                  <a:lnTo>
                    <a:pt x="491066" y="889000"/>
                  </a:lnTo>
                  <a:lnTo>
                    <a:pt x="444500" y="808566"/>
                  </a:lnTo>
                  <a:lnTo>
                    <a:pt x="313266" y="774700"/>
                  </a:lnTo>
                  <a:lnTo>
                    <a:pt x="241300" y="753533"/>
                  </a:lnTo>
                  <a:lnTo>
                    <a:pt x="186266" y="664633"/>
                  </a:lnTo>
                  <a:lnTo>
                    <a:pt x="71966" y="563033"/>
                  </a:lnTo>
                  <a:lnTo>
                    <a:pt x="0" y="512233"/>
                  </a:lnTo>
                  <a:lnTo>
                    <a:pt x="105833" y="347133"/>
                  </a:lnTo>
                  <a:lnTo>
                    <a:pt x="131233" y="275166"/>
                  </a:lnTo>
                  <a:lnTo>
                    <a:pt x="127000" y="71966"/>
                  </a:lnTo>
                  <a:lnTo>
                    <a:pt x="143933" y="0"/>
                  </a:lnTo>
                  <a:close/>
                </a:path>
              </a:pathLst>
            </a:custGeom>
            <a:noFill/>
            <a:ln w="25400">
              <a:solidFill>
                <a:srgbClr val="1EA286"/>
              </a:solidFill>
              <a:extLst>
                <a:ext uri="{C807C97D-BFC1-408E-A445-0C87EB9F89A2}">
                  <ask:lineSketchStyleProps xmlns:ask="http://schemas.microsoft.com/office/drawing/2018/sketchyshapes" sd="1219033472">
                    <a:custGeom>
                      <a:avLst/>
                      <a:gdLst>
                        <a:gd name="connsiteX0" fmla="*/ 25400 w 770466"/>
                        <a:gd name="connsiteY0" fmla="*/ 50800 h 842433"/>
                        <a:gd name="connsiteX1" fmla="*/ 224366 w 770466"/>
                        <a:gd name="connsiteY1" fmla="*/ 101600 h 842433"/>
                        <a:gd name="connsiteX2" fmla="*/ 338666 w 770466"/>
                        <a:gd name="connsiteY2" fmla="*/ 50800 h 842433"/>
                        <a:gd name="connsiteX3" fmla="*/ 423333 w 770466"/>
                        <a:gd name="connsiteY3" fmla="*/ 33867 h 842433"/>
                        <a:gd name="connsiteX4" fmla="*/ 584200 w 770466"/>
                        <a:gd name="connsiteY4" fmla="*/ 16933 h 842433"/>
                        <a:gd name="connsiteX5" fmla="*/ 694266 w 770466"/>
                        <a:gd name="connsiteY5" fmla="*/ 0 h 842433"/>
                        <a:gd name="connsiteX6" fmla="*/ 723900 w 770466"/>
                        <a:gd name="connsiteY6" fmla="*/ 84667 h 842433"/>
                        <a:gd name="connsiteX7" fmla="*/ 732366 w 770466"/>
                        <a:gd name="connsiteY7" fmla="*/ 211667 h 842433"/>
                        <a:gd name="connsiteX8" fmla="*/ 732366 w 770466"/>
                        <a:gd name="connsiteY8" fmla="*/ 406400 h 842433"/>
                        <a:gd name="connsiteX9" fmla="*/ 770466 w 770466"/>
                        <a:gd name="connsiteY9" fmla="*/ 512233 h 842433"/>
                        <a:gd name="connsiteX10" fmla="*/ 770466 w 770466"/>
                        <a:gd name="connsiteY10" fmla="*/ 626533 h 842433"/>
                        <a:gd name="connsiteX11" fmla="*/ 694266 w 770466"/>
                        <a:gd name="connsiteY11" fmla="*/ 842433 h 842433"/>
                        <a:gd name="connsiteX12" fmla="*/ 630766 w 770466"/>
                        <a:gd name="connsiteY12" fmla="*/ 723900 h 842433"/>
                        <a:gd name="connsiteX13" fmla="*/ 579966 w 770466"/>
                        <a:gd name="connsiteY13" fmla="*/ 668867 h 842433"/>
                        <a:gd name="connsiteX14" fmla="*/ 503766 w 770466"/>
                        <a:gd name="connsiteY14" fmla="*/ 647700 h 842433"/>
                        <a:gd name="connsiteX15" fmla="*/ 423333 w 770466"/>
                        <a:gd name="connsiteY15" fmla="*/ 626533 h 842433"/>
                        <a:gd name="connsiteX16" fmla="*/ 321733 w 770466"/>
                        <a:gd name="connsiteY16" fmla="*/ 609600 h 842433"/>
                        <a:gd name="connsiteX17" fmla="*/ 207433 w 770466"/>
                        <a:gd name="connsiteY17" fmla="*/ 567267 h 842433"/>
                        <a:gd name="connsiteX18" fmla="*/ 165100 w 770466"/>
                        <a:gd name="connsiteY18" fmla="*/ 503767 h 842433"/>
                        <a:gd name="connsiteX19" fmla="*/ 165100 w 770466"/>
                        <a:gd name="connsiteY19" fmla="*/ 381000 h 842433"/>
                        <a:gd name="connsiteX20" fmla="*/ 165100 w 770466"/>
                        <a:gd name="connsiteY20" fmla="*/ 342900 h 842433"/>
                        <a:gd name="connsiteX21" fmla="*/ 131233 w 770466"/>
                        <a:gd name="connsiteY21" fmla="*/ 372533 h 842433"/>
                        <a:gd name="connsiteX22" fmla="*/ 80433 w 770466"/>
                        <a:gd name="connsiteY22" fmla="*/ 330200 h 842433"/>
                        <a:gd name="connsiteX23" fmla="*/ 0 w 770466"/>
                        <a:gd name="connsiteY23" fmla="*/ 330200 h 842433"/>
                        <a:gd name="connsiteX24" fmla="*/ 46566 w 770466"/>
                        <a:gd name="connsiteY24" fmla="*/ 258233 h 842433"/>
                        <a:gd name="connsiteX25" fmla="*/ 21166 w 770466"/>
                        <a:gd name="connsiteY25" fmla="*/ 207433 h 842433"/>
                        <a:gd name="connsiteX26" fmla="*/ 21166 w 770466"/>
                        <a:gd name="connsiteY26" fmla="*/ 207433 h 842433"/>
                        <a:gd name="connsiteX27" fmla="*/ 25400 w 770466"/>
                        <a:gd name="connsiteY27" fmla="*/ 50800 h 84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0466" h="842433" extrusionOk="0">
                          <a:moveTo>
                            <a:pt x="25400" y="50800"/>
                          </a:moveTo>
                          <a:cubicBezTo>
                            <a:pt x="116393" y="62224"/>
                            <a:pt x="149568" y="92090"/>
                            <a:pt x="224366" y="101600"/>
                          </a:cubicBezTo>
                          <a:cubicBezTo>
                            <a:pt x="252593" y="88929"/>
                            <a:pt x="306105" y="65629"/>
                            <a:pt x="338666" y="50800"/>
                          </a:cubicBezTo>
                          <a:cubicBezTo>
                            <a:pt x="377225" y="41699"/>
                            <a:pt x="399296" y="45476"/>
                            <a:pt x="423333" y="33867"/>
                          </a:cubicBezTo>
                          <a:cubicBezTo>
                            <a:pt x="474107" y="21995"/>
                            <a:pt x="539221" y="35615"/>
                            <a:pt x="584200" y="16933"/>
                          </a:cubicBezTo>
                          <a:cubicBezTo>
                            <a:pt x="634181" y="-2971"/>
                            <a:pt x="648609" y="11565"/>
                            <a:pt x="694266" y="0"/>
                          </a:cubicBezTo>
                          <a:cubicBezTo>
                            <a:pt x="711457" y="40048"/>
                            <a:pt x="703708" y="44290"/>
                            <a:pt x="723900" y="84667"/>
                          </a:cubicBezTo>
                          <a:cubicBezTo>
                            <a:pt x="731368" y="119424"/>
                            <a:pt x="719793" y="155810"/>
                            <a:pt x="732366" y="211667"/>
                          </a:cubicBezTo>
                          <a:cubicBezTo>
                            <a:pt x="733343" y="274913"/>
                            <a:pt x="725473" y="309209"/>
                            <a:pt x="732366" y="406400"/>
                          </a:cubicBezTo>
                          <a:cubicBezTo>
                            <a:pt x="750488" y="431486"/>
                            <a:pt x="748730" y="480283"/>
                            <a:pt x="770466" y="512233"/>
                          </a:cubicBezTo>
                          <a:cubicBezTo>
                            <a:pt x="775381" y="548952"/>
                            <a:pt x="769677" y="588100"/>
                            <a:pt x="770466" y="626533"/>
                          </a:cubicBezTo>
                          <a:cubicBezTo>
                            <a:pt x="756258" y="724446"/>
                            <a:pt x="720556" y="767610"/>
                            <a:pt x="694266" y="842433"/>
                          </a:cubicBezTo>
                          <a:cubicBezTo>
                            <a:pt x="676057" y="821383"/>
                            <a:pt x="660394" y="772502"/>
                            <a:pt x="630766" y="723900"/>
                          </a:cubicBezTo>
                          <a:cubicBezTo>
                            <a:pt x="604516" y="703829"/>
                            <a:pt x="601095" y="686466"/>
                            <a:pt x="579966" y="668867"/>
                          </a:cubicBezTo>
                          <a:cubicBezTo>
                            <a:pt x="558606" y="668252"/>
                            <a:pt x="527380" y="644650"/>
                            <a:pt x="503766" y="647700"/>
                          </a:cubicBezTo>
                          <a:cubicBezTo>
                            <a:pt x="468730" y="645003"/>
                            <a:pt x="441370" y="626901"/>
                            <a:pt x="423333" y="626533"/>
                          </a:cubicBezTo>
                          <a:cubicBezTo>
                            <a:pt x="377234" y="622663"/>
                            <a:pt x="360609" y="604055"/>
                            <a:pt x="321733" y="609600"/>
                          </a:cubicBezTo>
                          <a:cubicBezTo>
                            <a:pt x="291593" y="607265"/>
                            <a:pt x="265700" y="583084"/>
                            <a:pt x="207433" y="567267"/>
                          </a:cubicBezTo>
                          <a:cubicBezTo>
                            <a:pt x="185423" y="543024"/>
                            <a:pt x="187090" y="531900"/>
                            <a:pt x="165100" y="503767"/>
                          </a:cubicBezTo>
                          <a:cubicBezTo>
                            <a:pt x="157173" y="473537"/>
                            <a:pt x="170115" y="432596"/>
                            <a:pt x="165100" y="381000"/>
                          </a:cubicBezTo>
                          <a:cubicBezTo>
                            <a:pt x="161211" y="366996"/>
                            <a:pt x="166738" y="355700"/>
                            <a:pt x="165100" y="342900"/>
                          </a:cubicBezTo>
                          <a:cubicBezTo>
                            <a:pt x="156638" y="357029"/>
                            <a:pt x="142197" y="357711"/>
                            <a:pt x="131233" y="372533"/>
                          </a:cubicBezTo>
                          <a:cubicBezTo>
                            <a:pt x="115842" y="363471"/>
                            <a:pt x="101539" y="340495"/>
                            <a:pt x="80433" y="330200"/>
                          </a:cubicBezTo>
                          <a:cubicBezTo>
                            <a:pt x="59697" y="335025"/>
                            <a:pt x="39366" y="327066"/>
                            <a:pt x="0" y="330200"/>
                          </a:cubicBezTo>
                          <a:cubicBezTo>
                            <a:pt x="15248" y="303078"/>
                            <a:pt x="31784" y="294249"/>
                            <a:pt x="46566" y="258233"/>
                          </a:cubicBezTo>
                          <a:cubicBezTo>
                            <a:pt x="38018" y="248647"/>
                            <a:pt x="31929" y="222826"/>
                            <a:pt x="21166" y="207433"/>
                          </a:cubicBezTo>
                          <a:lnTo>
                            <a:pt x="21166" y="207433"/>
                          </a:lnTo>
                          <a:cubicBezTo>
                            <a:pt x="21003" y="161431"/>
                            <a:pt x="26316" y="128285"/>
                            <a:pt x="25400" y="508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Nunito" pitchFamily="2" charset="0"/>
              </a:endParaRPr>
            </a:p>
          </p:txBody>
        </p:sp>
        <p:sp>
          <p:nvSpPr>
            <p:cNvPr id="18" name="TextBox 17">
              <a:extLst>
                <a:ext uri="{FF2B5EF4-FFF2-40B4-BE49-F238E27FC236}">
                  <a16:creationId xmlns:a16="http://schemas.microsoft.com/office/drawing/2014/main" id="{85CCC64C-15CF-F087-C651-CEA1DF8FBE24}"/>
                </a:ext>
              </a:extLst>
            </p:cNvPr>
            <p:cNvSpPr txBox="1"/>
            <p:nvPr/>
          </p:nvSpPr>
          <p:spPr>
            <a:xfrm>
              <a:off x="6659050" y="3026993"/>
              <a:ext cx="1063591" cy="246221"/>
            </a:xfrm>
            <a:prstGeom prst="rect">
              <a:avLst/>
            </a:prstGeom>
            <a:noFill/>
          </p:spPr>
          <p:txBody>
            <a:bodyPr wrap="square">
              <a:spAutoFit/>
            </a:bodyPr>
            <a:lstStyle/>
            <a:p>
              <a:pPr algn="ctr"/>
              <a:r>
                <a:rPr lang="en-US" sz="600" b="1" dirty="0">
                  <a:solidFill>
                    <a:prstClr val="black"/>
                  </a:solidFill>
                  <a:latin typeface="Nunito" pitchFamily="2" charset="0"/>
                </a:rPr>
                <a:t>Ang Mo Kio</a:t>
              </a:r>
              <a:endParaRPr lang="en-SG" sz="600" b="1" dirty="0">
                <a:solidFill>
                  <a:prstClr val="black"/>
                </a:solidFill>
                <a:latin typeface="Nunito" pitchFamily="2" charset="0"/>
              </a:endParaRPr>
            </a:p>
          </p:txBody>
        </p:sp>
        <p:sp>
          <p:nvSpPr>
            <p:cNvPr id="19" name="Freeform: Shape 18">
              <a:extLst>
                <a:ext uri="{FF2B5EF4-FFF2-40B4-BE49-F238E27FC236}">
                  <a16:creationId xmlns:a16="http://schemas.microsoft.com/office/drawing/2014/main" id="{D76503BD-A31C-126A-2475-FB5B1CAD41FE}"/>
                </a:ext>
              </a:extLst>
            </p:cNvPr>
            <p:cNvSpPr/>
            <p:nvPr/>
          </p:nvSpPr>
          <p:spPr>
            <a:xfrm>
              <a:off x="7354564" y="4061002"/>
              <a:ext cx="359833" cy="241300"/>
            </a:xfrm>
            <a:custGeom>
              <a:avLst/>
              <a:gdLst>
                <a:gd name="connsiteX0" fmla="*/ 143933 w 359833"/>
                <a:gd name="connsiteY0" fmla="*/ 0 h 241300"/>
                <a:gd name="connsiteX1" fmla="*/ 258233 w 359833"/>
                <a:gd name="connsiteY1" fmla="*/ 46567 h 241300"/>
                <a:gd name="connsiteX2" fmla="*/ 321733 w 359833"/>
                <a:gd name="connsiteY2" fmla="*/ 122767 h 241300"/>
                <a:gd name="connsiteX3" fmla="*/ 359833 w 359833"/>
                <a:gd name="connsiteY3" fmla="*/ 194733 h 241300"/>
                <a:gd name="connsiteX4" fmla="*/ 270933 w 359833"/>
                <a:gd name="connsiteY4" fmla="*/ 241300 h 241300"/>
                <a:gd name="connsiteX5" fmla="*/ 127000 w 359833"/>
                <a:gd name="connsiteY5" fmla="*/ 241300 h 241300"/>
                <a:gd name="connsiteX6" fmla="*/ 16933 w 359833"/>
                <a:gd name="connsiteY6" fmla="*/ 228600 h 241300"/>
                <a:gd name="connsiteX7" fmla="*/ 0 w 359833"/>
                <a:gd name="connsiteY7" fmla="*/ 186267 h 241300"/>
                <a:gd name="connsiteX8" fmla="*/ 63500 w 359833"/>
                <a:gd name="connsiteY8" fmla="*/ 118533 h 241300"/>
                <a:gd name="connsiteX9" fmla="*/ 114300 w 359833"/>
                <a:gd name="connsiteY9" fmla="*/ 42333 h 241300"/>
                <a:gd name="connsiteX10" fmla="*/ 143933 w 359833"/>
                <a:gd name="connsiteY10" fmla="*/ 0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9833" h="241300">
                  <a:moveTo>
                    <a:pt x="143933" y="0"/>
                  </a:moveTo>
                  <a:lnTo>
                    <a:pt x="258233" y="46567"/>
                  </a:lnTo>
                  <a:lnTo>
                    <a:pt x="321733" y="122767"/>
                  </a:lnTo>
                  <a:lnTo>
                    <a:pt x="359833" y="194733"/>
                  </a:lnTo>
                  <a:lnTo>
                    <a:pt x="270933" y="241300"/>
                  </a:lnTo>
                  <a:lnTo>
                    <a:pt x="127000" y="241300"/>
                  </a:lnTo>
                  <a:lnTo>
                    <a:pt x="16933" y="228600"/>
                  </a:lnTo>
                  <a:lnTo>
                    <a:pt x="0" y="186267"/>
                  </a:lnTo>
                  <a:lnTo>
                    <a:pt x="63500" y="118533"/>
                  </a:lnTo>
                  <a:lnTo>
                    <a:pt x="114300" y="42333"/>
                  </a:lnTo>
                  <a:lnTo>
                    <a:pt x="143933" y="0"/>
                  </a:lnTo>
                  <a:close/>
                </a:path>
              </a:pathLst>
            </a:custGeom>
            <a:noFill/>
            <a:ln w="25400">
              <a:solidFill>
                <a:srgbClr val="1EA286"/>
              </a:solidFill>
              <a:extLst>
                <a:ext uri="{C807C97D-BFC1-408E-A445-0C87EB9F89A2}">
                  <ask:lineSketchStyleProps xmlns:ask="http://schemas.microsoft.com/office/drawing/2018/sketchyshapes" sd="1219033472">
                    <a:custGeom>
                      <a:avLst/>
                      <a:gdLst>
                        <a:gd name="connsiteX0" fmla="*/ 25400 w 770466"/>
                        <a:gd name="connsiteY0" fmla="*/ 50800 h 842433"/>
                        <a:gd name="connsiteX1" fmla="*/ 224366 w 770466"/>
                        <a:gd name="connsiteY1" fmla="*/ 101600 h 842433"/>
                        <a:gd name="connsiteX2" fmla="*/ 338666 w 770466"/>
                        <a:gd name="connsiteY2" fmla="*/ 50800 h 842433"/>
                        <a:gd name="connsiteX3" fmla="*/ 423333 w 770466"/>
                        <a:gd name="connsiteY3" fmla="*/ 33867 h 842433"/>
                        <a:gd name="connsiteX4" fmla="*/ 584200 w 770466"/>
                        <a:gd name="connsiteY4" fmla="*/ 16933 h 842433"/>
                        <a:gd name="connsiteX5" fmla="*/ 694266 w 770466"/>
                        <a:gd name="connsiteY5" fmla="*/ 0 h 842433"/>
                        <a:gd name="connsiteX6" fmla="*/ 723900 w 770466"/>
                        <a:gd name="connsiteY6" fmla="*/ 84667 h 842433"/>
                        <a:gd name="connsiteX7" fmla="*/ 732366 w 770466"/>
                        <a:gd name="connsiteY7" fmla="*/ 211667 h 842433"/>
                        <a:gd name="connsiteX8" fmla="*/ 732366 w 770466"/>
                        <a:gd name="connsiteY8" fmla="*/ 406400 h 842433"/>
                        <a:gd name="connsiteX9" fmla="*/ 770466 w 770466"/>
                        <a:gd name="connsiteY9" fmla="*/ 512233 h 842433"/>
                        <a:gd name="connsiteX10" fmla="*/ 770466 w 770466"/>
                        <a:gd name="connsiteY10" fmla="*/ 626533 h 842433"/>
                        <a:gd name="connsiteX11" fmla="*/ 694266 w 770466"/>
                        <a:gd name="connsiteY11" fmla="*/ 842433 h 842433"/>
                        <a:gd name="connsiteX12" fmla="*/ 630766 w 770466"/>
                        <a:gd name="connsiteY12" fmla="*/ 723900 h 842433"/>
                        <a:gd name="connsiteX13" fmla="*/ 579966 w 770466"/>
                        <a:gd name="connsiteY13" fmla="*/ 668867 h 842433"/>
                        <a:gd name="connsiteX14" fmla="*/ 503766 w 770466"/>
                        <a:gd name="connsiteY14" fmla="*/ 647700 h 842433"/>
                        <a:gd name="connsiteX15" fmla="*/ 423333 w 770466"/>
                        <a:gd name="connsiteY15" fmla="*/ 626533 h 842433"/>
                        <a:gd name="connsiteX16" fmla="*/ 321733 w 770466"/>
                        <a:gd name="connsiteY16" fmla="*/ 609600 h 842433"/>
                        <a:gd name="connsiteX17" fmla="*/ 207433 w 770466"/>
                        <a:gd name="connsiteY17" fmla="*/ 567267 h 842433"/>
                        <a:gd name="connsiteX18" fmla="*/ 165100 w 770466"/>
                        <a:gd name="connsiteY18" fmla="*/ 503767 h 842433"/>
                        <a:gd name="connsiteX19" fmla="*/ 165100 w 770466"/>
                        <a:gd name="connsiteY19" fmla="*/ 381000 h 842433"/>
                        <a:gd name="connsiteX20" fmla="*/ 165100 w 770466"/>
                        <a:gd name="connsiteY20" fmla="*/ 342900 h 842433"/>
                        <a:gd name="connsiteX21" fmla="*/ 131233 w 770466"/>
                        <a:gd name="connsiteY21" fmla="*/ 372533 h 842433"/>
                        <a:gd name="connsiteX22" fmla="*/ 80433 w 770466"/>
                        <a:gd name="connsiteY22" fmla="*/ 330200 h 842433"/>
                        <a:gd name="connsiteX23" fmla="*/ 0 w 770466"/>
                        <a:gd name="connsiteY23" fmla="*/ 330200 h 842433"/>
                        <a:gd name="connsiteX24" fmla="*/ 46566 w 770466"/>
                        <a:gd name="connsiteY24" fmla="*/ 258233 h 842433"/>
                        <a:gd name="connsiteX25" fmla="*/ 21166 w 770466"/>
                        <a:gd name="connsiteY25" fmla="*/ 207433 h 842433"/>
                        <a:gd name="connsiteX26" fmla="*/ 21166 w 770466"/>
                        <a:gd name="connsiteY26" fmla="*/ 207433 h 842433"/>
                        <a:gd name="connsiteX27" fmla="*/ 25400 w 770466"/>
                        <a:gd name="connsiteY27" fmla="*/ 50800 h 84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0466" h="842433" extrusionOk="0">
                          <a:moveTo>
                            <a:pt x="25400" y="50800"/>
                          </a:moveTo>
                          <a:cubicBezTo>
                            <a:pt x="116393" y="62224"/>
                            <a:pt x="149568" y="92090"/>
                            <a:pt x="224366" y="101600"/>
                          </a:cubicBezTo>
                          <a:cubicBezTo>
                            <a:pt x="252593" y="88929"/>
                            <a:pt x="306105" y="65629"/>
                            <a:pt x="338666" y="50800"/>
                          </a:cubicBezTo>
                          <a:cubicBezTo>
                            <a:pt x="377225" y="41699"/>
                            <a:pt x="399296" y="45476"/>
                            <a:pt x="423333" y="33867"/>
                          </a:cubicBezTo>
                          <a:cubicBezTo>
                            <a:pt x="474107" y="21995"/>
                            <a:pt x="539221" y="35615"/>
                            <a:pt x="584200" y="16933"/>
                          </a:cubicBezTo>
                          <a:cubicBezTo>
                            <a:pt x="634181" y="-2971"/>
                            <a:pt x="648609" y="11565"/>
                            <a:pt x="694266" y="0"/>
                          </a:cubicBezTo>
                          <a:cubicBezTo>
                            <a:pt x="711457" y="40048"/>
                            <a:pt x="703708" y="44290"/>
                            <a:pt x="723900" y="84667"/>
                          </a:cubicBezTo>
                          <a:cubicBezTo>
                            <a:pt x="731368" y="119424"/>
                            <a:pt x="719793" y="155810"/>
                            <a:pt x="732366" y="211667"/>
                          </a:cubicBezTo>
                          <a:cubicBezTo>
                            <a:pt x="733343" y="274913"/>
                            <a:pt x="725473" y="309209"/>
                            <a:pt x="732366" y="406400"/>
                          </a:cubicBezTo>
                          <a:cubicBezTo>
                            <a:pt x="750488" y="431486"/>
                            <a:pt x="748730" y="480283"/>
                            <a:pt x="770466" y="512233"/>
                          </a:cubicBezTo>
                          <a:cubicBezTo>
                            <a:pt x="775381" y="548952"/>
                            <a:pt x="769677" y="588100"/>
                            <a:pt x="770466" y="626533"/>
                          </a:cubicBezTo>
                          <a:cubicBezTo>
                            <a:pt x="756258" y="724446"/>
                            <a:pt x="720556" y="767610"/>
                            <a:pt x="694266" y="842433"/>
                          </a:cubicBezTo>
                          <a:cubicBezTo>
                            <a:pt x="676057" y="821383"/>
                            <a:pt x="660394" y="772502"/>
                            <a:pt x="630766" y="723900"/>
                          </a:cubicBezTo>
                          <a:cubicBezTo>
                            <a:pt x="604516" y="703829"/>
                            <a:pt x="601095" y="686466"/>
                            <a:pt x="579966" y="668867"/>
                          </a:cubicBezTo>
                          <a:cubicBezTo>
                            <a:pt x="558606" y="668252"/>
                            <a:pt x="527380" y="644650"/>
                            <a:pt x="503766" y="647700"/>
                          </a:cubicBezTo>
                          <a:cubicBezTo>
                            <a:pt x="468730" y="645003"/>
                            <a:pt x="441370" y="626901"/>
                            <a:pt x="423333" y="626533"/>
                          </a:cubicBezTo>
                          <a:cubicBezTo>
                            <a:pt x="377234" y="622663"/>
                            <a:pt x="360609" y="604055"/>
                            <a:pt x="321733" y="609600"/>
                          </a:cubicBezTo>
                          <a:cubicBezTo>
                            <a:pt x="291593" y="607265"/>
                            <a:pt x="265700" y="583084"/>
                            <a:pt x="207433" y="567267"/>
                          </a:cubicBezTo>
                          <a:cubicBezTo>
                            <a:pt x="185423" y="543024"/>
                            <a:pt x="187090" y="531900"/>
                            <a:pt x="165100" y="503767"/>
                          </a:cubicBezTo>
                          <a:cubicBezTo>
                            <a:pt x="157173" y="473537"/>
                            <a:pt x="170115" y="432596"/>
                            <a:pt x="165100" y="381000"/>
                          </a:cubicBezTo>
                          <a:cubicBezTo>
                            <a:pt x="161211" y="366996"/>
                            <a:pt x="166738" y="355700"/>
                            <a:pt x="165100" y="342900"/>
                          </a:cubicBezTo>
                          <a:cubicBezTo>
                            <a:pt x="156638" y="357029"/>
                            <a:pt x="142197" y="357711"/>
                            <a:pt x="131233" y="372533"/>
                          </a:cubicBezTo>
                          <a:cubicBezTo>
                            <a:pt x="115842" y="363471"/>
                            <a:pt x="101539" y="340495"/>
                            <a:pt x="80433" y="330200"/>
                          </a:cubicBezTo>
                          <a:cubicBezTo>
                            <a:pt x="59697" y="335025"/>
                            <a:pt x="39366" y="327066"/>
                            <a:pt x="0" y="330200"/>
                          </a:cubicBezTo>
                          <a:cubicBezTo>
                            <a:pt x="15248" y="303078"/>
                            <a:pt x="31784" y="294249"/>
                            <a:pt x="46566" y="258233"/>
                          </a:cubicBezTo>
                          <a:cubicBezTo>
                            <a:pt x="38018" y="248647"/>
                            <a:pt x="31929" y="222826"/>
                            <a:pt x="21166" y="207433"/>
                          </a:cubicBezTo>
                          <a:lnTo>
                            <a:pt x="21166" y="207433"/>
                          </a:lnTo>
                          <a:cubicBezTo>
                            <a:pt x="21003" y="161431"/>
                            <a:pt x="26316" y="128285"/>
                            <a:pt x="25400" y="508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Nunito" pitchFamily="2" charset="0"/>
              </a:endParaRPr>
            </a:p>
          </p:txBody>
        </p:sp>
        <p:sp>
          <p:nvSpPr>
            <p:cNvPr id="20" name="TextBox 19">
              <a:extLst>
                <a:ext uri="{FF2B5EF4-FFF2-40B4-BE49-F238E27FC236}">
                  <a16:creationId xmlns:a16="http://schemas.microsoft.com/office/drawing/2014/main" id="{A7DEE505-28F5-1FF5-14B0-E90E2A44D96B}"/>
                </a:ext>
              </a:extLst>
            </p:cNvPr>
            <p:cNvSpPr txBox="1"/>
            <p:nvPr/>
          </p:nvSpPr>
          <p:spPr>
            <a:xfrm>
              <a:off x="7005449" y="4096961"/>
              <a:ext cx="1063591" cy="246221"/>
            </a:xfrm>
            <a:prstGeom prst="rect">
              <a:avLst/>
            </a:prstGeom>
            <a:noFill/>
          </p:spPr>
          <p:txBody>
            <a:bodyPr wrap="square">
              <a:spAutoFit/>
            </a:bodyPr>
            <a:lstStyle/>
            <a:p>
              <a:pPr algn="ctr"/>
              <a:r>
                <a:rPr lang="en-US" sz="600" b="1" dirty="0">
                  <a:solidFill>
                    <a:prstClr val="black"/>
                  </a:solidFill>
                  <a:latin typeface="Nunito" pitchFamily="2" charset="0"/>
                </a:rPr>
                <a:t>Bendemeer</a:t>
              </a:r>
              <a:endParaRPr lang="en-SG" sz="600" b="1" dirty="0">
                <a:solidFill>
                  <a:prstClr val="black"/>
                </a:solidFill>
                <a:latin typeface="Nunito" pitchFamily="2" charset="0"/>
              </a:endParaRPr>
            </a:p>
          </p:txBody>
        </p:sp>
        <p:grpSp>
          <p:nvGrpSpPr>
            <p:cNvPr id="31" name="Group 30">
              <a:extLst>
                <a:ext uri="{FF2B5EF4-FFF2-40B4-BE49-F238E27FC236}">
                  <a16:creationId xmlns:a16="http://schemas.microsoft.com/office/drawing/2014/main" id="{98A63997-B0D9-9B40-E1FB-CAE7F076213A}"/>
                </a:ext>
              </a:extLst>
            </p:cNvPr>
            <p:cNvGrpSpPr/>
            <p:nvPr/>
          </p:nvGrpSpPr>
          <p:grpSpPr>
            <a:xfrm>
              <a:off x="7072342" y="2471893"/>
              <a:ext cx="1652426" cy="542132"/>
              <a:chOff x="6393402" y="1606001"/>
              <a:chExt cx="1652426" cy="542132"/>
            </a:xfrm>
          </p:grpSpPr>
          <p:sp>
            <p:nvSpPr>
              <p:cNvPr id="30" name="Rectangle: Rounded Corners 29">
                <a:extLst>
                  <a:ext uri="{FF2B5EF4-FFF2-40B4-BE49-F238E27FC236}">
                    <a16:creationId xmlns:a16="http://schemas.microsoft.com/office/drawing/2014/main" id="{66705D54-694A-E3CD-475B-AFD1AA33CC2F}"/>
                  </a:ext>
                </a:extLst>
              </p:cNvPr>
              <p:cNvSpPr/>
              <p:nvPr/>
            </p:nvSpPr>
            <p:spPr>
              <a:xfrm>
                <a:off x="6510151" y="1818507"/>
                <a:ext cx="1535677" cy="329626"/>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sz="600" dirty="0">
                    <a:solidFill>
                      <a:prstClr val="black"/>
                    </a:solidFill>
                    <a:latin typeface="Nunito" pitchFamily="2" charset="0"/>
                  </a:rPr>
                  <a:t>AAC @ Ang Mo Kio 318</a:t>
                </a:r>
              </a:p>
            </p:txBody>
          </p:sp>
          <p:pic>
            <p:nvPicPr>
              <p:cNvPr id="6" name="Graphic 5" descr="Marker with solid fill">
                <a:extLst>
                  <a:ext uri="{FF2B5EF4-FFF2-40B4-BE49-F238E27FC236}">
                    <a16:creationId xmlns:a16="http://schemas.microsoft.com/office/drawing/2014/main" id="{B8A0006C-9440-3DDF-3526-0A0D735D73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3402" y="1606001"/>
                <a:ext cx="408356" cy="408356"/>
              </a:xfrm>
              <a:prstGeom prst="rect">
                <a:avLst/>
              </a:prstGeom>
            </p:spPr>
          </p:pic>
        </p:grpSp>
        <p:grpSp>
          <p:nvGrpSpPr>
            <p:cNvPr id="32" name="Group 31">
              <a:extLst>
                <a:ext uri="{FF2B5EF4-FFF2-40B4-BE49-F238E27FC236}">
                  <a16:creationId xmlns:a16="http://schemas.microsoft.com/office/drawing/2014/main" id="{625FC960-C2DB-8D82-6F44-5A6F376E6B91}"/>
                </a:ext>
              </a:extLst>
            </p:cNvPr>
            <p:cNvGrpSpPr/>
            <p:nvPr/>
          </p:nvGrpSpPr>
          <p:grpSpPr>
            <a:xfrm>
              <a:off x="9339915" y="3956154"/>
              <a:ext cx="1871758" cy="1315525"/>
              <a:chOff x="6393402" y="1606001"/>
              <a:chExt cx="1871758" cy="1315525"/>
            </a:xfrm>
          </p:grpSpPr>
          <p:sp>
            <p:nvSpPr>
              <p:cNvPr id="33" name="Rectangle: Rounded Corners 32">
                <a:extLst>
                  <a:ext uri="{FF2B5EF4-FFF2-40B4-BE49-F238E27FC236}">
                    <a16:creationId xmlns:a16="http://schemas.microsoft.com/office/drawing/2014/main" id="{353D5BBF-5246-A0C1-68D4-2C665F9C13D6}"/>
                  </a:ext>
                </a:extLst>
              </p:cNvPr>
              <p:cNvSpPr/>
              <p:nvPr/>
            </p:nvSpPr>
            <p:spPr>
              <a:xfrm>
                <a:off x="6510151" y="1818507"/>
                <a:ext cx="1755009" cy="110301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sz="600" dirty="0">
                    <a:solidFill>
                      <a:prstClr val="black"/>
                    </a:solidFill>
                    <a:latin typeface="Nunito" pitchFamily="2" charset="0"/>
                  </a:rPr>
                  <a:t>AAC @ Tampines 434</a:t>
                </a:r>
              </a:p>
              <a:p>
                <a:pPr algn="ctr">
                  <a:defRPr/>
                </a:pPr>
                <a:r>
                  <a:rPr lang="en-US" sz="600" dirty="0">
                    <a:solidFill>
                      <a:prstClr val="black"/>
                    </a:solidFill>
                    <a:latin typeface="Nunito" pitchFamily="2" charset="0"/>
                  </a:rPr>
                  <a:t>AAC @ Tampines 499C</a:t>
                </a:r>
              </a:p>
              <a:p>
                <a:pPr algn="ctr">
                  <a:defRPr/>
                </a:pPr>
                <a:r>
                  <a:rPr lang="en-US" sz="600" dirty="0">
                    <a:solidFill>
                      <a:prstClr val="black"/>
                    </a:solidFill>
                    <a:latin typeface="Nunito" pitchFamily="2" charset="0"/>
                  </a:rPr>
                  <a:t>AAC @ Tampines 494E</a:t>
                </a:r>
              </a:p>
              <a:p>
                <a:pPr algn="ctr">
                  <a:defRPr/>
                </a:pPr>
                <a:endParaRPr lang="en-US" sz="600" dirty="0">
                  <a:solidFill>
                    <a:prstClr val="black"/>
                  </a:solidFill>
                  <a:latin typeface="Nunito" pitchFamily="2" charset="0"/>
                </a:endParaRPr>
              </a:p>
              <a:p>
                <a:pPr algn="ctr">
                  <a:defRPr/>
                </a:pPr>
                <a:r>
                  <a:rPr lang="en-US" sz="600" dirty="0">
                    <a:solidFill>
                      <a:prstClr val="black"/>
                    </a:solidFill>
                    <a:latin typeface="Nunito" pitchFamily="2" charset="0"/>
                  </a:rPr>
                  <a:t>CCMS @ Tampines / Changi</a:t>
                </a:r>
              </a:p>
              <a:p>
                <a:pPr algn="ctr">
                  <a:defRPr/>
                </a:pPr>
                <a:r>
                  <a:rPr lang="en-US" sz="600" dirty="0">
                    <a:solidFill>
                      <a:prstClr val="black"/>
                    </a:solidFill>
                    <a:latin typeface="Nunito" pitchFamily="2" charset="0"/>
                  </a:rPr>
                  <a:t>HPC @ Tampines</a:t>
                </a:r>
              </a:p>
              <a:p>
                <a:pPr algn="ctr">
                  <a:defRPr/>
                </a:pPr>
                <a:r>
                  <a:rPr lang="en-US" sz="600" dirty="0">
                    <a:solidFill>
                      <a:prstClr val="black"/>
                    </a:solidFill>
                    <a:latin typeface="Nunito" pitchFamily="2" charset="0"/>
                  </a:rPr>
                  <a:t>SGH @ Tampines</a:t>
                </a:r>
              </a:p>
            </p:txBody>
          </p:sp>
          <p:pic>
            <p:nvPicPr>
              <p:cNvPr id="34" name="Graphic 33" descr="Marker with solid fill">
                <a:extLst>
                  <a:ext uri="{FF2B5EF4-FFF2-40B4-BE49-F238E27FC236}">
                    <a16:creationId xmlns:a16="http://schemas.microsoft.com/office/drawing/2014/main" id="{BB6B5D58-C2B1-F16B-33CF-09F821650C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3402" y="1606001"/>
                <a:ext cx="408356" cy="408356"/>
              </a:xfrm>
              <a:prstGeom prst="rect">
                <a:avLst/>
              </a:prstGeom>
            </p:spPr>
          </p:pic>
        </p:grpSp>
        <p:grpSp>
          <p:nvGrpSpPr>
            <p:cNvPr id="36" name="Group 35">
              <a:extLst>
                <a:ext uri="{FF2B5EF4-FFF2-40B4-BE49-F238E27FC236}">
                  <a16:creationId xmlns:a16="http://schemas.microsoft.com/office/drawing/2014/main" id="{223CE475-8106-EFEA-8658-7840F0A11D3F}"/>
                </a:ext>
              </a:extLst>
            </p:cNvPr>
            <p:cNvGrpSpPr/>
            <p:nvPr/>
          </p:nvGrpSpPr>
          <p:grpSpPr>
            <a:xfrm>
              <a:off x="7578343" y="4010628"/>
              <a:ext cx="1429887" cy="593092"/>
              <a:chOff x="6737127" y="2054574"/>
              <a:chExt cx="1429887" cy="593092"/>
            </a:xfrm>
          </p:grpSpPr>
          <p:sp>
            <p:nvSpPr>
              <p:cNvPr id="37" name="Rectangle: Rounded Corners 36">
                <a:extLst>
                  <a:ext uri="{FF2B5EF4-FFF2-40B4-BE49-F238E27FC236}">
                    <a16:creationId xmlns:a16="http://schemas.microsoft.com/office/drawing/2014/main" id="{53B68B01-ECB8-4AAF-95C1-449176B16C7C}"/>
                  </a:ext>
                </a:extLst>
              </p:cNvPr>
              <p:cNvSpPr/>
              <p:nvPr/>
            </p:nvSpPr>
            <p:spPr>
              <a:xfrm>
                <a:off x="6737127" y="2318040"/>
                <a:ext cx="1429887" cy="329626"/>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sz="600" dirty="0">
                    <a:solidFill>
                      <a:prstClr val="black"/>
                    </a:solidFill>
                    <a:latin typeface="Nunito" pitchFamily="2" charset="0"/>
                  </a:rPr>
                  <a:t>AAC @ Bendemeer 32</a:t>
                </a:r>
              </a:p>
            </p:txBody>
          </p:sp>
          <p:pic>
            <p:nvPicPr>
              <p:cNvPr id="38" name="Graphic 37" descr="Marker with solid fill">
                <a:extLst>
                  <a:ext uri="{FF2B5EF4-FFF2-40B4-BE49-F238E27FC236}">
                    <a16:creationId xmlns:a16="http://schemas.microsoft.com/office/drawing/2014/main" id="{4C46519A-68A0-8328-563D-FCBC9AD899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73181" y="2054574"/>
                <a:ext cx="408356" cy="408356"/>
              </a:xfrm>
              <a:prstGeom prst="rect">
                <a:avLst/>
              </a:prstGeom>
            </p:spPr>
          </p:pic>
        </p:grpSp>
        <p:grpSp>
          <p:nvGrpSpPr>
            <p:cNvPr id="39" name="Group 38">
              <a:extLst>
                <a:ext uri="{FF2B5EF4-FFF2-40B4-BE49-F238E27FC236}">
                  <a16:creationId xmlns:a16="http://schemas.microsoft.com/office/drawing/2014/main" id="{CE3152D8-BB93-47DE-D583-4481D3EED1E1}"/>
                </a:ext>
              </a:extLst>
            </p:cNvPr>
            <p:cNvGrpSpPr/>
            <p:nvPr/>
          </p:nvGrpSpPr>
          <p:grpSpPr>
            <a:xfrm>
              <a:off x="4278383" y="3603280"/>
              <a:ext cx="1685389" cy="571309"/>
              <a:chOff x="6510151" y="1818507"/>
              <a:chExt cx="1685389" cy="571309"/>
            </a:xfrm>
          </p:grpSpPr>
          <p:sp>
            <p:nvSpPr>
              <p:cNvPr id="40" name="Rectangle: Rounded Corners 39">
                <a:extLst>
                  <a:ext uri="{FF2B5EF4-FFF2-40B4-BE49-F238E27FC236}">
                    <a16:creationId xmlns:a16="http://schemas.microsoft.com/office/drawing/2014/main" id="{A0E2E290-C722-B82F-751A-44071848D59A}"/>
                  </a:ext>
                </a:extLst>
              </p:cNvPr>
              <p:cNvSpPr/>
              <p:nvPr/>
            </p:nvSpPr>
            <p:spPr>
              <a:xfrm>
                <a:off x="6510151" y="1818507"/>
                <a:ext cx="1535677" cy="552628"/>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sz="600" dirty="0">
                    <a:solidFill>
                      <a:prstClr val="black"/>
                    </a:solidFill>
                    <a:latin typeface="Nunito" pitchFamily="2" charset="0"/>
                  </a:rPr>
                  <a:t>AAC @ Clementi 420A</a:t>
                </a:r>
              </a:p>
              <a:p>
                <a:pPr algn="ctr">
                  <a:defRPr/>
                </a:pPr>
                <a:r>
                  <a:rPr lang="en-US" sz="600" dirty="0">
                    <a:solidFill>
                      <a:prstClr val="black"/>
                    </a:solidFill>
                    <a:latin typeface="Nunito" pitchFamily="2" charset="0"/>
                  </a:rPr>
                  <a:t>AAC @ Clementi 344</a:t>
                </a:r>
              </a:p>
              <a:p>
                <a:pPr algn="ctr">
                  <a:defRPr/>
                </a:pPr>
                <a:r>
                  <a:rPr lang="en-US" sz="600" dirty="0">
                    <a:solidFill>
                      <a:prstClr val="black"/>
                    </a:solidFill>
                    <a:latin typeface="Nunito" pitchFamily="2" charset="0"/>
                  </a:rPr>
                  <a:t>AAC @ Clementi 366</a:t>
                </a:r>
              </a:p>
            </p:txBody>
          </p:sp>
          <p:pic>
            <p:nvPicPr>
              <p:cNvPr id="41" name="Graphic 40" descr="Marker with solid fill">
                <a:extLst>
                  <a:ext uri="{FF2B5EF4-FFF2-40B4-BE49-F238E27FC236}">
                    <a16:creationId xmlns:a16="http://schemas.microsoft.com/office/drawing/2014/main" id="{401935F4-C7F1-9E41-687B-DA4BAF8A89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87184" y="1981460"/>
                <a:ext cx="408356" cy="408356"/>
              </a:xfrm>
              <a:prstGeom prst="rect">
                <a:avLst/>
              </a:prstGeom>
            </p:spPr>
          </p:pic>
        </p:grpSp>
        <p:grpSp>
          <p:nvGrpSpPr>
            <p:cNvPr id="44" name="Group 43">
              <a:extLst>
                <a:ext uri="{FF2B5EF4-FFF2-40B4-BE49-F238E27FC236}">
                  <a16:creationId xmlns:a16="http://schemas.microsoft.com/office/drawing/2014/main" id="{0F8DF9BE-D4E5-69EB-C458-C01F897ACBBE}"/>
                </a:ext>
              </a:extLst>
            </p:cNvPr>
            <p:cNvGrpSpPr/>
            <p:nvPr/>
          </p:nvGrpSpPr>
          <p:grpSpPr>
            <a:xfrm>
              <a:off x="6220385" y="4907581"/>
              <a:ext cx="2034201" cy="1669552"/>
              <a:chOff x="5792707" y="4713132"/>
              <a:chExt cx="2034201" cy="1669552"/>
            </a:xfrm>
          </p:grpSpPr>
          <p:sp>
            <p:nvSpPr>
              <p:cNvPr id="29" name="Rectangle: Rounded Corners 28">
                <a:extLst>
                  <a:ext uri="{FF2B5EF4-FFF2-40B4-BE49-F238E27FC236}">
                    <a16:creationId xmlns:a16="http://schemas.microsoft.com/office/drawing/2014/main" id="{4D719102-39C7-C008-F333-0208206F1C71}"/>
                  </a:ext>
                </a:extLst>
              </p:cNvPr>
              <p:cNvSpPr/>
              <p:nvPr/>
            </p:nvSpPr>
            <p:spPr>
              <a:xfrm>
                <a:off x="5844619" y="4940558"/>
                <a:ext cx="1982289" cy="1442126"/>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en-US" sz="600" dirty="0">
                    <a:solidFill>
                      <a:prstClr val="black"/>
                    </a:solidFill>
                    <a:latin typeface="Nunito" pitchFamily="2" charset="0"/>
                  </a:rPr>
                  <a:t>AAC @ </a:t>
                </a:r>
                <a:r>
                  <a:rPr lang="en-US" sz="600" dirty="0" err="1">
                    <a:solidFill>
                      <a:prstClr val="black"/>
                    </a:solidFill>
                    <a:latin typeface="Nunito" pitchFamily="2" charset="0"/>
                  </a:rPr>
                  <a:t>Ghim</a:t>
                </a:r>
                <a:r>
                  <a:rPr lang="en-US" sz="600" dirty="0">
                    <a:solidFill>
                      <a:prstClr val="black"/>
                    </a:solidFill>
                    <a:latin typeface="Nunito" pitchFamily="2" charset="0"/>
                  </a:rPr>
                  <a:t> Moh 18</a:t>
                </a:r>
              </a:p>
              <a:p>
                <a:pPr algn="ctr">
                  <a:defRPr/>
                </a:pPr>
                <a:r>
                  <a:rPr lang="en-US" sz="600" dirty="0">
                    <a:solidFill>
                      <a:prstClr val="black"/>
                    </a:solidFill>
                    <a:latin typeface="Nunito" pitchFamily="2" charset="0"/>
                  </a:rPr>
                  <a:t>AAC @ Mei Ling 150</a:t>
                </a:r>
              </a:p>
              <a:p>
                <a:pPr algn="ctr">
                  <a:defRPr/>
                </a:pPr>
                <a:endParaRPr lang="en-US" sz="600" dirty="0">
                  <a:solidFill>
                    <a:prstClr val="black"/>
                  </a:solidFill>
                  <a:latin typeface="Nunito" pitchFamily="2" charset="0"/>
                </a:endParaRPr>
              </a:p>
              <a:p>
                <a:pPr algn="ctr">
                  <a:defRPr/>
                </a:pPr>
                <a:r>
                  <a:rPr lang="en-US" sz="600" dirty="0">
                    <a:solidFill>
                      <a:prstClr val="black"/>
                    </a:solidFill>
                    <a:latin typeface="Nunito" pitchFamily="2" charset="0"/>
                  </a:rPr>
                  <a:t>COC @ Queenstown</a:t>
                </a:r>
              </a:p>
              <a:p>
                <a:pPr algn="ctr">
                  <a:defRPr/>
                </a:pPr>
                <a:r>
                  <a:rPr lang="en-US" sz="600" dirty="0">
                    <a:solidFill>
                      <a:prstClr val="black"/>
                    </a:solidFill>
                    <a:latin typeface="Nunito" pitchFamily="2" charset="0"/>
                  </a:rPr>
                  <a:t>Safe Pod @ Queenstown</a:t>
                </a:r>
              </a:p>
              <a:p>
                <a:pPr algn="ctr">
                  <a:defRPr/>
                </a:pPr>
                <a:endParaRPr lang="en-US" sz="600" dirty="0">
                  <a:solidFill>
                    <a:prstClr val="black"/>
                  </a:solidFill>
                  <a:latin typeface="Nunito" pitchFamily="2" charset="0"/>
                </a:endParaRPr>
              </a:p>
              <a:p>
                <a:pPr algn="ctr">
                  <a:defRPr/>
                </a:pPr>
                <a:r>
                  <a:rPr lang="en-US" sz="600" dirty="0">
                    <a:solidFill>
                      <a:prstClr val="black"/>
                    </a:solidFill>
                    <a:latin typeface="Nunito" pitchFamily="2" charset="0"/>
                  </a:rPr>
                  <a:t>CCMS @ Queenstown / Bukit </a:t>
                </a:r>
                <a:r>
                  <a:rPr lang="en-US" sz="600" dirty="0" err="1">
                    <a:solidFill>
                      <a:prstClr val="black"/>
                    </a:solidFill>
                    <a:latin typeface="Nunito" pitchFamily="2" charset="0"/>
                  </a:rPr>
                  <a:t>Timah</a:t>
                </a:r>
                <a:endParaRPr lang="en-US" sz="600" dirty="0">
                  <a:solidFill>
                    <a:prstClr val="black"/>
                  </a:solidFill>
                  <a:latin typeface="Nunito" pitchFamily="2" charset="0"/>
                </a:endParaRPr>
              </a:p>
              <a:p>
                <a:pPr algn="ctr">
                  <a:defRPr/>
                </a:pPr>
                <a:r>
                  <a:rPr lang="en-US" sz="600" dirty="0">
                    <a:solidFill>
                      <a:prstClr val="black"/>
                    </a:solidFill>
                    <a:latin typeface="Nunito" pitchFamily="2" charset="0"/>
                  </a:rPr>
                  <a:t>HPC @ Queenstown</a:t>
                </a:r>
              </a:p>
              <a:p>
                <a:pPr algn="ctr">
                  <a:defRPr/>
                </a:pPr>
                <a:r>
                  <a:rPr lang="en-US" sz="600" dirty="0">
                    <a:solidFill>
                      <a:prstClr val="black"/>
                    </a:solidFill>
                    <a:latin typeface="Nunito" pitchFamily="2" charset="0"/>
                  </a:rPr>
                  <a:t>SGH @ Queenstown</a:t>
                </a:r>
              </a:p>
              <a:p>
                <a:pPr algn="ctr">
                  <a:defRPr/>
                </a:pPr>
                <a:endParaRPr lang="en-US" sz="600" dirty="0">
                  <a:solidFill>
                    <a:prstClr val="black"/>
                  </a:solidFill>
                  <a:latin typeface="Nunito" pitchFamily="2" charset="0"/>
                </a:endParaRPr>
              </a:p>
              <a:p>
                <a:pPr algn="ctr">
                  <a:defRPr/>
                </a:pPr>
                <a:r>
                  <a:rPr lang="en-US" sz="600" dirty="0">
                    <a:solidFill>
                      <a:prstClr val="black"/>
                    </a:solidFill>
                    <a:latin typeface="Nunito" pitchFamily="2" charset="0"/>
                  </a:rPr>
                  <a:t>Lions Befrienders Training Centre</a:t>
                </a:r>
              </a:p>
            </p:txBody>
          </p:sp>
          <p:pic>
            <p:nvPicPr>
              <p:cNvPr id="42" name="Graphic 41" descr="Marker with solid fill">
                <a:extLst>
                  <a:ext uri="{FF2B5EF4-FFF2-40B4-BE49-F238E27FC236}">
                    <a16:creationId xmlns:a16="http://schemas.microsoft.com/office/drawing/2014/main" id="{6CE57657-4735-D7C5-F19D-69DAFE6758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2707" y="4713132"/>
                <a:ext cx="408356" cy="408356"/>
              </a:xfrm>
              <a:prstGeom prst="rect">
                <a:avLst/>
              </a:prstGeom>
            </p:spPr>
          </p:pic>
        </p:grpSp>
        <p:sp>
          <p:nvSpPr>
            <p:cNvPr id="10" name="TextBox 9">
              <a:extLst>
                <a:ext uri="{FF2B5EF4-FFF2-40B4-BE49-F238E27FC236}">
                  <a16:creationId xmlns:a16="http://schemas.microsoft.com/office/drawing/2014/main" id="{6744854F-C1A4-A2E2-D008-BEDCA2164DA4}"/>
                </a:ext>
              </a:extLst>
            </p:cNvPr>
            <p:cNvSpPr txBox="1"/>
            <p:nvPr/>
          </p:nvSpPr>
          <p:spPr>
            <a:xfrm>
              <a:off x="729268" y="1361851"/>
              <a:ext cx="3281312" cy="4770537"/>
            </a:xfrm>
            <a:prstGeom prst="rect">
              <a:avLst/>
            </a:prstGeom>
            <a:solidFill>
              <a:srgbClr val="F2F2F2">
                <a:alpha val="85098"/>
              </a:srgbClr>
            </a:solidFill>
          </p:spPr>
          <p:txBody>
            <a:bodyPr wrap="square" rtlCol="0">
              <a:spAutoFit/>
            </a:bodyPr>
            <a:lstStyle/>
            <a:p>
              <a:r>
                <a:rPr lang="en-US" sz="1050" b="1" dirty="0">
                  <a:solidFill>
                    <a:srgbClr val="325096"/>
                  </a:solidFill>
                  <a:latin typeface="Nunito" pitchFamily="2" charset="0"/>
                </a:rPr>
                <a:t>Region-Based </a:t>
              </a:r>
              <a:r>
                <a:rPr lang="en-US" sz="1050" b="1" dirty="0" err="1">
                  <a:solidFill>
                    <a:srgbClr val="325096"/>
                  </a:solidFill>
                  <a:latin typeface="Nunito" pitchFamily="2" charset="0"/>
                </a:rPr>
                <a:t>Programmes</a:t>
              </a:r>
              <a:endParaRPr lang="en-US" sz="1050" b="1" dirty="0">
                <a:solidFill>
                  <a:srgbClr val="325096"/>
                </a:solidFill>
                <a:latin typeface="Nunito" pitchFamily="2" charset="0"/>
              </a:endParaRPr>
            </a:p>
            <a:p>
              <a:r>
                <a:rPr lang="en-US" sz="975" i="1" dirty="0">
                  <a:solidFill>
                    <a:srgbClr val="325096"/>
                  </a:solidFill>
                  <a:latin typeface="Nunito" pitchFamily="2" charset="0"/>
                </a:rPr>
                <a:t>Building integrated community care networks to meet community needs.</a:t>
              </a:r>
              <a:endParaRPr lang="en-US" sz="975" dirty="0">
                <a:solidFill>
                  <a:prstClr val="black"/>
                </a:solidFill>
                <a:latin typeface="Nunito" pitchFamily="2" charset="0"/>
              </a:endParaRPr>
            </a:p>
            <a:p>
              <a:pPr marL="128588" indent="-128588">
                <a:buFont typeface="Arial" panose="020B0604020202020204" pitchFamily="34" charset="0"/>
                <a:buChar char="•"/>
              </a:pPr>
              <a:r>
                <a:rPr lang="en-US" sz="900" dirty="0">
                  <a:solidFill>
                    <a:prstClr val="black"/>
                  </a:solidFill>
                  <a:latin typeface="Nunito" pitchFamily="2" charset="0"/>
                </a:rPr>
                <a:t>Communities of Care (COC)</a:t>
              </a:r>
            </a:p>
            <a:p>
              <a:pPr marL="128588" indent="-128588">
                <a:buFont typeface="Arial" panose="020B0604020202020204" pitchFamily="34" charset="0"/>
                <a:buChar char="•"/>
              </a:pPr>
              <a:r>
                <a:rPr lang="en-US" sz="900" dirty="0">
                  <a:solidFill>
                    <a:prstClr val="black"/>
                  </a:solidFill>
                  <a:latin typeface="Nunito" pitchFamily="2" charset="0"/>
                </a:rPr>
                <a:t>Mental Health Safe Pod</a:t>
              </a:r>
            </a:p>
            <a:p>
              <a:pPr marL="128588" indent="-128588">
                <a:buFont typeface="Arial" panose="020B0604020202020204" pitchFamily="34" charset="0"/>
                <a:buChar char="•"/>
              </a:pPr>
              <a:r>
                <a:rPr lang="en-US" sz="900" dirty="0">
                  <a:solidFill>
                    <a:prstClr val="black"/>
                  </a:solidFill>
                  <a:latin typeface="Nunito" pitchFamily="2" charset="0"/>
                </a:rPr>
                <a:t>Health District @ Queenstown</a:t>
              </a:r>
            </a:p>
            <a:p>
              <a:endParaRPr lang="en-US" sz="900" b="1" dirty="0">
                <a:solidFill>
                  <a:prstClr val="black"/>
                </a:solidFill>
                <a:latin typeface="Nunito" pitchFamily="2" charset="0"/>
              </a:endParaRPr>
            </a:p>
            <a:p>
              <a:r>
                <a:rPr lang="en-US" sz="1050" b="1" dirty="0">
                  <a:solidFill>
                    <a:srgbClr val="325096"/>
                  </a:solidFill>
                  <a:latin typeface="Nunito" pitchFamily="2" charset="0"/>
                </a:rPr>
                <a:t>Centre-Based Services</a:t>
              </a:r>
            </a:p>
            <a:p>
              <a:r>
                <a:rPr lang="en-US" sz="975" i="1" dirty="0">
                  <a:solidFill>
                    <a:srgbClr val="325096"/>
                  </a:solidFill>
                  <a:latin typeface="Nunito" pitchFamily="2" charset="0"/>
                </a:rPr>
                <a:t>Empowering seniors to stay active and healthy with community participation.</a:t>
              </a:r>
            </a:p>
            <a:p>
              <a:pPr marL="128588" indent="-128588">
                <a:buFont typeface="Arial" panose="020B0604020202020204" pitchFamily="34" charset="0"/>
                <a:buChar char="•"/>
              </a:pPr>
              <a:r>
                <a:rPr lang="en-US" sz="900" dirty="0">
                  <a:solidFill>
                    <a:prstClr val="black"/>
                  </a:solidFill>
                  <a:latin typeface="Nunito" pitchFamily="2" charset="0"/>
                </a:rPr>
                <a:t>Active Ageing Centre (AAC)</a:t>
              </a:r>
            </a:p>
            <a:p>
              <a:endParaRPr lang="en-US" sz="900" dirty="0">
                <a:solidFill>
                  <a:prstClr val="black"/>
                </a:solidFill>
                <a:latin typeface="Nunito" pitchFamily="2" charset="0"/>
              </a:endParaRPr>
            </a:p>
            <a:p>
              <a:r>
                <a:rPr lang="en-US" sz="1050" b="1" dirty="0">
                  <a:solidFill>
                    <a:srgbClr val="325096"/>
                  </a:solidFill>
                  <a:latin typeface="Nunito" pitchFamily="2" charset="0"/>
                </a:rPr>
                <a:t>Home-Based Services</a:t>
              </a:r>
            </a:p>
            <a:p>
              <a:r>
                <a:rPr lang="en-US" sz="975" i="1" dirty="0">
                  <a:solidFill>
                    <a:srgbClr val="325096"/>
                  </a:solidFill>
                  <a:latin typeface="Nunito" pitchFamily="2" charset="0"/>
                </a:rPr>
                <a:t>Enabling seniors to age well in place. </a:t>
              </a:r>
            </a:p>
            <a:p>
              <a:pPr marL="128588" indent="-128588">
                <a:buFont typeface="Arial" panose="020B0604020202020204" pitchFamily="34" charset="0"/>
                <a:buChar char="•"/>
              </a:pPr>
              <a:r>
                <a:rPr lang="en-US" sz="900" dirty="0">
                  <a:solidFill>
                    <a:prstClr val="black"/>
                  </a:solidFill>
                  <a:latin typeface="Nunito" pitchFamily="2" charset="0"/>
                  <a:ea typeface="DengXian" panose="02010600030101010101" pitchFamily="2" charset="-122"/>
                </a:rPr>
                <a:t>Befriending / Buddying</a:t>
              </a:r>
            </a:p>
            <a:p>
              <a:pPr marL="128588" indent="-128588">
                <a:buFont typeface="Arial" panose="020B0604020202020204" pitchFamily="34" charset="0"/>
                <a:buChar char="•"/>
              </a:pPr>
              <a:r>
                <a:rPr lang="en-US" sz="900" dirty="0">
                  <a:solidFill>
                    <a:prstClr val="black"/>
                  </a:solidFill>
                  <a:latin typeface="Nunito" pitchFamily="2" charset="0"/>
                </a:rPr>
                <a:t>Community Case Management System (CCMS)</a:t>
              </a:r>
            </a:p>
            <a:p>
              <a:pPr marL="128588" indent="-128588">
                <a:buFont typeface="Arial" panose="020B0604020202020204" pitchFamily="34" charset="0"/>
                <a:buChar char="•"/>
              </a:pPr>
              <a:r>
                <a:rPr lang="en-US" sz="900" dirty="0">
                  <a:solidFill>
                    <a:prstClr val="black"/>
                  </a:solidFill>
                  <a:latin typeface="Nunito" pitchFamily="2" charset="0"/>
                </a:rPr>
                <a:t>Home Personal Care (HPC)</a:t>
              </a:r>
            </a:p>
            <a:p>
              <a:pPr marL="128588" indent="-128588">
                <a:buFont typeface="Arial" panose="020B0604020202020204" pitchFamily="34" charset="0"/>
                <a:buChar char="•"/>
              </a:pPr>
              <a:r>
                <a:rPr lang="en-US" sz="900" dirty="0">
                  <a:solidFill>
                    <a:prstClr val="black"/>
                  </a:solidFill>
                  <a:latin typeface="Nunito" pitchFamily="2" charset="0"/>
                </a:rPr>
                <a:t>Senior Group Home (SGH)</a:t>
              </a:r>
            </a:p>
            <a:p>
              <a:pPr marL="128588" indent="-128588">
                <a:buFont typeface="Arial" panose="020B0604020202020204" pitchFamily="34" charset="0"/>
                <a:buChar char="•"/>
              </a:pPr>
              <a:r>
                <a:rPr lang="en-US" sz="900" dirty="0">
                  <a:solidFill>
                    <a:prstClr val="black"/>
                  </a:solidFill>
                  <a:latin typeface="Nunito" pitchFamily="2" charset="0"/>
                </a:rPr>
                <a:t>Counselling</a:t>
              </a:r>
            </a:p>
            <a:p>
              <a:endParaRPr lang="en-US" sz="900" dirty="0">
                <a:solidFill>
                  <a:prstClr val="black"/>
                </a:solidFill>
                <a:latin typeface="Nunito" pitchFamily="2" charset="0"/>
              </a:endParaRPr>
            </a:p>
            <a:p>
              <a:r>
                <a:rPr lang="en-US" sz="1050" b="1" dirty="0">
                  <a:solidFill>
                    <a:srgbClr val="325096"/>
                  </a:solidFill>
                  <a:latin typeface="Nunito" pitchFamily="2" charset="0"/>
                </a:rPr>
                <a:t>Training and Development</a:t>
              </a:r>
            </a:p>
            <a:p>
              <a:r>
                <a:rPr lang="en-US" sz="975" i="1" dirty="0">
                  <a:solidFill>
                    <a:srgbClr val="325096"/>
                  </a:solidFill>
                  <a:latin typeface="Nunito" pitchFamily="2" charset="0"/>
                </a:rPr>
                <a:t>Building capabilities for community care. </a:t>
              </a:r>
            </a:p>
            <a:p>
              <a:pPr marL="128588" indent="-128588">
                <a:buFont typeface="Arial" panose="020B0604020202020204" pitchFamily="34" charset="0"/>
                <a:buChar char="•"/>
              </a:pPr>
              <a:r>
                <a:rPr lang="en-SG" sz="900" dirty="0">
                  <a:solidFill>
                    <a:prstClr val="black"/>
                  </a:solidFill>
                  <a:latin typeface="Nunito" pitchFamily="2" charset="0"/>
                  <a:ea typeface="DengXian" panose="02010600030101010101" pitchFamily="2" charset="-122"/>
                </a:rPr>
                <a:t>Lions Befrienders Training Centre</a:t>
              </a:r>
            </a:p>
          </p:txBody>
        </p:sp>
      </p:grpSp>
    </p:spTree>
    <p:extLst>
      <p:ext uri="{BB962C8B-B14F-4D97-AF65-F5344CB8AC3E}">
        <p14:creationId xmlns:p14="http://schemas.microsoft.com/office/powerpoint/2010/main" val="2544668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pic>
        <p:nvPicPr>
          <p:cNvPr id="5" name="Picture 4" descr="A window in a blue building&#10;&#10;Description automatically generated with low confidence">
            <a:extLst>
              <a:ext uri="{FF2B5EF4-FFF2-40B4-BE49-F238E27FC236}">
                <a16:creationId xmlns:a16="http://schemas.microsoft.com/office/drawing/2014/main" id="{A69E7271-9FDF-B2C4-5CE6-5EEF9E3A83D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
            <a:ext cx="9144000" cy="5146741"/>
          </a:xfrm>
          <a:prstGeom prst="rect">
            <a:avLst/>
          </a:prstGeom>
        </p:spPr>
      </p:pic>
      <p:sp>
        <p:nvSpPr>
          <p:cNvPr id="7" name="Title 1">
            <a:extLst>
              <a:ext uri="{FF2B5EF4-FFF2-40B4-BE49-F238E27FC236}">
                <a16:creationId xmlns:a16="http://schemas.microsoft.com/office/drawing/2014/main" id="{253B8229-C56A-0801-02B0-7D5252948F85}"/>
              </a:ext>
            </a:extLst>
          </p:cNvPr>
          <p:cNvSpPr txBox="1">
            <a:spLocks noGrp="1"/>
          </p:cNvSpPr>
          <p:nvPr>
            <p:ph type="title"/>
          </p:nvPr>
        </p:nvSpPr>
        <p:spPr>
          <a:xfrm>
            <a:off x="5339547" y="935812"/>
            <a:ext cx="3772114" cy="1068653"/>
          </a:xfrm>
          <a:prstGeom prst="rect">
            <a:avLst/>
          </a:prstGeom>
          <a:noFill/>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700" dirty="0">
                <a:solidFill>
                  <a:schemeClr val="accent2">
                    <a:lumMod val="50000"/>
                  </a:schemeClr>
                </a:solidFill>
                <a:latin typeface="Barrio"/>
              </a:rPr>
              <a:t>OUR CENTRE-BASED PROGRAMMES</a:t>
            </a:r>
          </a:p>
        </p:txBody>
      </p:sp>
      <p:sp>
        <p:nvSpPr>
          <p:cNvPr id="8" name="TextBox 8">
            <a:extLst>
              <a:ext uri="{FF2B5EF4-FFF2-40B4-BE49-F238E27FC236}">
                <a16:creationId xmlns:a16="http://schemas.microsoft.com/office/drawing/2014/main" id="{1CAC2629-9CB1-8AC4-57DB-9A40A12EACA4}"/>
              </a:ext>
            </a:extLst>
          </p:cNvPr>
          <p:cNvSpPr txBox="1"/>
          <p:nvPr/>
        </p:nvSpPr>
        <p:spPr>
          <a:xfrm>
            <a:off x="5433237" y="1904024"/>
            <a:ext cx="3583174"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b="1" dirty="0">
                <a:solidFill>
                  <a:srgbClr val="ED7D31">
                    <a:lumMod val="50000"/>
                  </a:srgbClr>
                </a:solidFill>
                <a:latin typeface="Barrio"/>
                <a:cs typeface="Arial" panose="020B0604020202020204" pitchFamily="34" charset="0"/>
              </a:rPr>
              <a:t>Active Ageing </a:t>
            </a:r>
            <a:r>
              <a:rPr lang="en-US" sz="2400" b="1" dirty="0" err="1">
                <a:solidFill>
                  <a:srgbClr val="ED7D31">
                    <a:lumMod val="50000"/>
                  </a:srgbClr>
                </a:solidFill>
                <a:latin typeface="Barrio"/>
                <a:cs typeface="Arial" panose="020B0604020202020204" pitchFamily="34" charset="0"/>
              </a:rPr>
              <a:t>Centres</a:t>
            </a:r>
            <a:endParaRPr lang="en-SG" sz="2400" dirty="0">
              <a:solidFill>
                <a:srgbClr val="ED7D31">
                  <a:lumMod val="50000"/>
                </a:srgbClr>
              </a:solidFill>
              <a:latin typeface="Barrio"/>
            </a:endParaRPr>
          </a:p>
        </p:txBody>
      </p:sp>
      <p:sp>
        <p:nvSpPr>
          <p:cNvPr id="9" name="TextBox 8">
            <a:extLst>
              <a:ext uri="{FF2B5EF4-FFF2-40B4-BE49-F238E27FC236}">
                <a16:creationId xmlns:a16="http://schemas.microsoft.com/office/drawing/2014/main" id="{9911816F-11BF-04ED-6210-A44E1BD4623C}"/>
              </a:ext>
            </a:extLst>
          </p:cNvPr>
          <p:cNvSpPr txBox="1"/>
          <p:nvPr/>
        </p:nvSpPr>
        <p:spPr>
          <a:xfrm>
            <a:off x="5338767" y="2447780"/>
            <a:ext cx="3772114" cy="230832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85743" indent="-285743">
              <a:buClr>
                <a:srgbClr val="ED7D31"/>
              </a:buClr>
              <a:buFontTx/>
              <a:buChar char="-"/>
            </a:pPr>
            <a:r>
              <a:rPr lang="en-US" sz="1600">
                <a:solidFill>
                  <a:srgbClr val="ED7D31">
                    <a:lumMod val="50000"/>
                  </a:srgbClr>
                </a:solidFill>
                <a:latin typeface="ABeeZee"/>
              </a:rPr>
              <a:t>Provides general social &amp; health support to seniors</a:t>
            </a:r>
          </a:p>
          <a:p>
            <a:pPr marL="285743" indent="-285743">
              <a:buClr>
                <a:srgbClr val="ED7D31"/>
              </a:buClr>
              <a:buFontTx/>
              <a:buChar char="-"/>
            </a:pPr>
            <a:r>
              <a:rPr lang="en-US" sz="1600">
                <a:solidFill>
                  <a:srgbClr val="ED7D31">
                    <a:lumMod val="50000"/>
                  </a:srgbClr>
                </a:solidFill>
                <a:latin typeface="ABeeZee"/>
              </a:rPr>
              <a:t>Promotes active ageing, continuous learning</a:t>
            </a:r>
          </a:p>
          <a:p>
            <a:pPr marL="285743" indent="-285743">
              <a:buClr>
                <a:srgbClr val="ED7D31"/>
              </a:buClr>
              <a:buFontTx/>
              <a:buChar char="-"/>
            </a:pPr>
            <a:r>
              <a:rPr lang="en-US" sz="1600">
                <a:solidFill>
                  <a:srgbClr val="ED7D31">
                    <a:lumMod val="50000"/>
                  </a:srgbClr>
                </a:solidFill>
                <a:latin typeface="ABeeZee"/>
              </a:rPr>
              <a:t>Help seniors in their physical &amp; mental alertness</a:t>
            </a:r>
          </a:p>
          <a:p>
            <a:pPr marL="285743" indent="-285743">
              <a:buClr>
                <a:srgbClr val="ED7D31"/>
              </a:buClr>
              <a:buFontTx/>
              <a:buChar char="-"/>
            </a:pPr>
            <a:r>
              <a:rPr lang="en-US" sz="1600">
                <a:solidFill>
                  <a:srgbClr val="ED7D31">
                    <a:lumMod val="50000"/>
                  </a:srgbClr>
                </a:solidFill>
                <a:latin typeface="ABeeZee"/>
              </a:rPr>
              <a:t>Ensure they are supported by a relevant social, financial, medical, emotional and mental partners</a:t>
            </a:r>
            <a:endParaRPr lang="en-SG" sz="1600">
              <a:solidFill>
                <a:srgbClr val="ED7D31">
                  <a:lumMod val="50000"/>
                </a:srgbClr>
              </a:solidFill>
              <a:latin typeface="ABeeZee"/>
            </a:endParaRPr>
          </a:p>
        </p:txBody>
      </p:sp>
      <p:pic>
        <p:nvPicPr>
          <p:cNvPr id="10" name="Picture 9" descr="A group of people in a room&#10;&#10;Description automatically generated with low confidence">
            <a:extLst>
              <a:ext uri="{FF2B5EF4-FFF2-40B4-BE49-F238E27FC236}">
                <a16:creationId xmlns:a16="http://schemas.microsoft.com/office/drawing/2014/main" id="{D320CC2E-FA58-04D1-974E-5BAFC03CE9FC}"/>
              </a:ext>
            </a:extLst>
          </p:cNvPr>
          <p:cNvPicPr>
            <a:picLocks noChangeAspect="1"/>
          </p:cNvPicPr>
          <p:nvPr/>
        </p:nvPicPr>
        <p:blipFill rotWithShape="1">
          <a:blip r:embed="rId5">
            <a:extLst>
              <a:ext uri="{28A0092B-C50C-407E-A947-70E740481C1C}">
                <a14:useLocalDpi xmlns:a14="http://schemas.microsoft.com/office/drawing/2010/main" val="0"/>
              </a:ext>
            </a:extLst>
          </a:blip>
          <a:srcRect l="20443" r="27241"/>
          <a:stretch/>
        </p:blipFill>
        <p:spPr>
          <a:xfrm rot="-60000">
            <a:off x="2174295" y="558740"/>
            <a:ext cx="2635436" cy="3778081"/>
          </a:xfrm>
          <a:prstGeom prst="rect">
            <a:avLst/>
          </a:prstGeom>
        </p:spPr>
      </p:pic>
      <p:pic>
        <p:nvPicPr>
          <p:cNvPr id="11" name="Picture 10" descr="A blue and black logo&#10;&#10;Description automatically generated with low confidence">
            <a:extLst>
              <a:ext uri="{FF2B5EF4-FFF2-40B4-BE49-F238E27FC236}">
                <a16:creationId xmlns:a16="http://schemas.microsoft.com/office/drawing/2014/main" id="{79DC53C7-C30E-6BA2-D80E-198A1D8DF947}"/>
              </a:ext>
            </a:extLst>
          </p:cNvPr>
          <p:cNvPicPr>
            <a:picLocks noChangeAspect="1"/>
          </p:cNvPicPr>
          <p:nvPr/>
        </p:nvPicPr>
        <p:blipFill>
          <a:blip r:embed="rId6"/>
          <a:stretch>
            <a:fillRect/>
          </a:stretch>
        </p:blipFill>
        <p:spPr>
          <a:xfrm>
            <a:off x="429669" y="3804776"/>
            <a:ext cx="723563" cy="951328"/>
          </a:xfrm>
          <a:prstGeom prst="rect">
            <a:avLst/>
          </a:prstGeom>
        </p:spPr>
      </p:pic>
      <p:pic>
        <p:nvPicPr>
          <p:cNvPr id="2" name="LB LOGO.png" descr="LB LOGO.png">
            <a:extLst>
              <a:ext uri="{FF2B5EF4-FFF2-40B4-BE49-F238E27FC236}">
                <a16:creationId xmlns:a16="http://schemas.microsoft.com/office/drawing/2014/main" id="{370CC253-D46B-BDCD-1A87-63BB50CAD32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99248" y="152663"/>
            <a:ext cx="762002" cy="798569"/>
          </a:xfrm>
          <a:prstGeom prst="rect">
            <a:avLst/>
          </a:prstGeom>
          <a:ln w="12700">
            <a:miter lim="400000"/>
          </a:ln>
        </p:spPr>
      </p:pic>
    </p:spTree>
    <p:extLst>
      <p:ext uri="{BB962C8B-B14F-4D97-AF65-F5344CB8AC3E}">
        <p14:creationId xmlns:p14="http://schemas.microsoft.com/office/powerpoint/2010/main" val="3657670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LB LOGO.png" descr="LB LOGO.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99248" y="152663"/>
            <a:ext cx="762002" cy="798569"/>
          </a:xfrm>
          <a:prstGeom prst="rect">
            <a:avLst/>
          </a:prstGeom>
          <a:ln w="12700">
            <a:miter lim="400000"/>
          </a:ln>
        </p:spPr>
      </p:pic>
      <p:pic>
        <p:nvPicPr>
          <p:cNvPr id="270" name="Shape &amp; Motif - Type 1.png" descr="Shape &amp; Motif - Type 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320" y="-841763"/>
            <a:ext cx="1387264" cy="1350988"/>
          </a:xfrm>
          <a:prstGeom prst="rect">
            <a:avLst/>
          </a:prstGeom>
          <a:ln w="12700">
            <a:miter lim="400000"/>
          </a:ln>
        </p:spPr>
      </p:pic>
      <p:pic>
        <p:nvPicPr>
          <p:cNvPr id="271" name="Shape &amp; Motif - Type 1.png" descr="Shape &amp; Motif - Type 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320" y="4657972"/>
            <a:ext cx="1387264" cy="1350988"/>
          </a:xfrm>
          <a:prstGeom prst="rect">
            <a:avLst/>
          </a:prstGeom>
          <a:ln w="12700">
            <a:miter lim="400000"/>
          </a:ln>
        </p:spPr>
      </p:pic>
      <p:grpSp>
        <p:nvGrpSpPr>
          <p:cNvPr id="3" name="Group 2">
            <a:extLst>
              <a:ext uri="{FF2B5EF4-FFF2-40B4-BE49-F238E27FC236}">
                <a16:creationId xmlns:a16="http://schemas.microsoft.com/office/drawing/2014/main" id="{C809BA68-B6E2-739D-7077-BB70949CAC67}"/>
              </a:ext>
            </a:extLst>
          </p:cNvPr>
          <p:cNvGrpSpPr/>
          <p:nvPr/>
        </p:nvGrpSpPr>
        <p:grpSpPr>
          <a:xfrm>
            <a:off x="207242" y="194640"/>
            <a:ext cx="8975996" cy="4506520"/>
            <a:chOff x="-1284177" y="-247117"/>
            <a:chExt cx="12029923" cy="6642547"/>
          </a:xfrm>
        </p:grpSpPr>
        <p:sp>
          <p:nvSpPr>
            <p:cNvPr id="22" name="TextBox 21">
              <a:extLst>
                <a:ext uri="{FF2B5EF4-FFF2-40B4-BE49-F238E27FC236}">
                  <a16:creationId xmlns:a16="http://schemas.microsoft.com/office/drawing/2014/main" id="{356A440C-BC15-6EBC-BCFA-3EB19476FE56}"/>
                </a:ext>
              </a:extLst>
            </p:cNvPr>
            <p:cNvSpPr txBox="1"/>
            <p:nvPr/>
          </p:nvSpPr>
          <p:spPr>
            <a:xfrm>
              <a:off x="3225290" y="2623117"/>
              <a:ext cx="2649998" cy="1224878"/>
            </a:xfrm>
            <a:prstGeom prst="rect">
              <a:avLst/>
            </a:prstGeom>
            <a:solidFill>
              <a:schemeClr val="accent5">
                <a:lumMod val="60000"/>
                <a:lumOff val="40000"/>
              </a:schemeClr>
            </a:solidFill>
          </p:spPr>
          <p:txBody>
            <a:bodyPr wrap="square" rtlCol="0" anchor="b" anchorCtr="0">
              <a:spAutoFit/>
            </a:bodyPr>
            <a:lstStyle/>
            <a:p>
              <a:pPr algn="ctr"/>
              <a:r>
                <a:rPr lang="en-US" sz="2400" b="1">
                  <a:solidFill>
                    <a:srgbClr val="4472C4">
                      <a:lumMod val="50000"/>
                    </a:srgbClr>
                  </a:solidFill>
                  <a:latin typeface="Franklin Gothic Demi Cond" panose="020B0706030402020204" pitchFamily="34" charset="0"/>
                  <a:ea typeface="League Spartan" charset="0"/>
                  <a:cs typeface="Poppins" pitchFamily="2" charset="77"/>
                </a:rPr>
                <a:t>5 Domains of AAC</a:t>
              </a:r>
            </a:p>
          </p:txBody>
        </p:sp>
        <p:graphicFrame>
          <p:nvGraphicFramePr>
            <p:cNvPr id="4" name="Diagram 3">
              <a:extLst>
                <a:ext uri="{FF2B5EF4-FFF2-40B4-BE49-F238E27FC236}">
                  <a16:creationId xmlns:a16="http://schemas.microsoft.com/office/drawing/2014/main" id="{BAC6B018-8A51-7A21-4557-3D341BD0F242}"/>
                </a:ext>
              </a:extLst>
            </p:cNvPr>
            <p:cNvGraphicFramePr/>
            <p:nvPr/>
          </p:nvGraphicFramePr>
          <p:xfrm>
            <a:off x="-519493" y="1060570"/>
            <a:ext cx="3128323" cy="2438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5F3F9043-EB9E-8BC2-5891-B15C2C3CD1DA}"/>
                </a:ext>
              </a:extLst>
            </p:cNvPr>
            <p:cNvGraphicFramePr/>
            <p:nvPr/>
          </p:nvGraphicFramePr>
          <p:xfrm>
            <a:off x="3241467" y="44624"/>
            <a:ext cx="2516777" cy="258985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Diagram 7">
              <a:extLst>
                <a:ext uri="{FF2B5EF4-FFF2-40B4-BE49-F238E27FC236}">
                  <a16:creationId xmlns:a16="http://schemas.microsoft.com/office/drawing/2014/main" id="{E7ACB889-740E-0219-3972-031024DA455C}"/>
                </a:ext>
              </a:extLst>
            </p:cNvPr>
            <p:cNvGraphicFramePr/>
            <p:nvPr/>
          </p:nvGraphicFramePr>
          <p:xfrm>
            <a:off x="6375703" y="908720"/>
            <a:ext cx="2516777" cy="258985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2" name="Diagram 11">
              <a:extLst>
                <a:ext uri="{FF2B5EF4-FFF2-40B4-BE49-F238E27FC236}">
                  <a16:creationId xmlns:a16="http://schemas.microsoft.com/office/drawing/2014/main" id="{3970B917-94C6-D166-058A-223A5806F1CF}"/>
                </a:ext>
              </a:extLst>
            </p:cNvPr>
            <p:cNvGraphicFramePr/>
            <p:nvPr/>
          </p:nvGraphicFramePr>
          <p:xfrm>
            <a:off x="1619672" y="3573016"/>
            <a:ext cx="2516777" cy="258985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1" name="Diagram 20">
              <a:extLst>
                <a:ext uri="{FF2B5EF4-FFF2-40B4-BE49-F238E27FC236}">
                  <a16:creationId xmlns:a16="http://schemas.microsoft.com/office/drawing/2014/main" id="{5E918080-4B77-9D15-98FF-821266055B11}"/>
                </a:ext>
              </a:extLst>
            </p:cNvPr>
            <p:cNvGraphicFramePr/>
            <p:nvPr/>
          </p:nvGraphicFramePr>
          <p:xfrm>
            <a:off x="4791527" y="3583204"/>
            <a:ext cx="2516777" cy="258985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23" name="TextBox 22">
              <a:extLst>
                <a:ext uri="{FF2B5EF4-FFF2-40B4-BE49-F238E27FC236}">
                  <a16:creationId xmlns:a16="http://schemas.microsoft.com/office/drawing/2014/main" id="{504C628B-AF6D-A8D4-76BF-6056E1C19F0B}"/>
                </a:ext>
              </a:extLst>
            </p:cNvPr>
            <p:cNvSpPr txBox="1"/>
            <p:nvPr/>
          </p:nvSpPr>
          <p:spPr>
            <a:xfrm>
              <a:off x="8633616" y="2778743"/>
              <a:ext cx="2112130" cy="1723902"/>
            </a:xfrm>
            <a:prstGeom prst="rect">
              <a:avLst/>
            </a:prstGeom>
            <a:noFill/>
          </p:spPr>
          <p:txBody>
            <a:bodyPr wrap="square" rtlCol="0">
              <a:spAutoFit/>
            </a:bodyPr>
            <a:lstStyle/>
            <a:p>
              <a:r>
                <a:rPr lang="en-SG" sz="1400">
                  <a:solidFill>
                    <a:prstClr val="black"/>
                  </a:solidFill>
                  <a:latin typeface="ABeeZee"/>
                </a:rPr>
                <a:t>Art &amp; music therapy, cognition-focused activities, mental health screening</a:t>
              </a:r>
            </a:p>
          </p:txBody>
        </p:sp>
        <p:sp>
          <p:nvSpPr>
            <p:cNvPr id="24" name="TextBox 23">
              <a:extLst>
                <a:ext uri="{FF2B5EF4-FFF2-40B4-BE49-F238E27FC236}">
                  <a16:creationId xmlns:a16="http://schemas.microsoft.com/office/drawing/2014/main" id="{9A882C65-CC57-C4AC-8B61-344CD4899BB9}"/>
                </a:ext>
              </a:extLst>
            </p:cNvPr>
            <p:cNvSpPr txBox="1"/>
            <p:nvPr/>
          </p:nvSpPr>
          <p:spPr>
            <a:xfrm>
              <a:off x="7198528" y="5306650"/>
              <a:ext cx="2916567" cy="1088780"/>
            </a:xfrm>
            <a:prstGeom prst="rect">
              <a:avLst/>
            </a:prstGeom>
            <a:noFill/>
          </p:spPr>
          <p:txBody>
            <a:bodyPr wrap="square" rtlCol="0">
              <a:spAutoFit/>
            </a:bodyPr>
            <a:lstStyle/>
            <a:p>
              <a:r>
                <a:rPr lang="en-SG" sz="1400">
                  <a:solidFill>
                    <a:prstClr val="black"/>
                  </a:solidFill>
                  <a:latin typeface="ABeeZee"/>
                </a:rPr>
                <a:t>Befriending, check-in,</a:t>
              </a:r>
            </a:p>
            <a:p>
              <a:r>
                <a:rPr lang="en-SG" sz="1400">
                  <a:solidFill>
                    <a:prstClr val="black"/>
                  </a:solidFill>
                  <a:latin typeface="ABeeZee"/>
                </a:rPr>
                <a:t>food delivery, organise events, outreach</a:t>
              </a:r>
            </a:p>
          </p:txBody>
        </p:sp>
        <p:sp>
          <p:nvSpPr>
            <p:cNvPr id="25" name="TextBox 24">
              <a:extLst>
                <a:ext uri="{FF2B5EF4-FFF2-40B4-BE49-F238E27FC236}">
                  <a16:creationId xmlns:a16="http://schemas.microsoft.com/office/drawing/2014/main" id="{A9213E72-69B2-97DE-F7AF-D8219D2215F1}"/>
                </a:ext>
              </a:extLst>
            </p:cNvPr>
            <p:cNvSpPr txBox="1"/>
            <p:nvPr/>
          </p:nvSpPr>
          <p:spPr>
            <a:xfrm>
              <a:off x="-366823" y="5162346"/>
              <a:ext cx="2885434" cy="1088780"/>
            </a:xfrm>
            <a:prstGeom prst="rect">
              <a:avLst/>
            </a:prstGeom>
            <a:noFill/>
          </p:spPr>
          <p:txBody>
            <a:bodyPr wrap="square" rtlCol="0">
              <a:spAutoFit/>
            </a:bodyPr>
            <a:lstStyle/>
            <a:p>
              <a:r>
                <a:rPr lang="en-SG" sz="1400">
                  <a:solidFill>
                    <a:prstClr val="black"/>
                  </a:solidFill>
                  <a:latin typeface="ABeeZee"/>
                </a:rPr>
                <a:t>Outings, festive celebrations, communal dining, </a:t>
              </a:r>
            </a:p>
          </p:txBody>
        </p:sp>
        <p:sp>
          <p:nvSpPr>
            <p:cNvPr id="26" name="TextBox 25">
              <a:extLst>
                <a:ext uri="{FF2B5EF4-FFF2-40B4-BE49-F238E27FC236}">
                  <a16:creationId xmlns:a16="http://schemas.microsoft.com/office/drawing/2014/main" id="{417AF0E9-55D2-38B2-36D8-2039D25F3096}"/>
                </a:ext>
              </a:extLst>
            </p:cNvPr>
            <p:cNvSpPr txBox="1"/>
            <p:nvPr/>
          </p:nvSpPr>
          <p:spPr>
            <a:xfrm>
              <a:off x="-1284177" y="2829490"/>
              <a:ext cx="3045853" cy="1406340"/>
            </a:xfrm>
            <a:prstGeom prst="rect">
              <a:avLst/>
            </a:prstGeom>
            <a:noFill/>
          </p:spPr>
          <p:txBody>
            <a:bodyPr wrap="square" rtlCol="0">
              <a:spAutoFit/>
            </a:bodyPr>
            <a:lstStyle/>
            <a:p>
              <a:r>
                <a:rPr lang="en-SG" sz="1400">
                  <a:solidFill>
                    <a:prstClr val="black"/>
                  </a:solidFill>
                  <a:latin typeface="ABeeZee"/>
                </a:rPr>
                <a:t>Digital classes</a:t>
              </a:r>
            </a:p>
            <a:p>
              <a:r>
                <a:rPr lang="en-SG" sz="1400">
                  <a:solidFill>
                    <a:prstClr val="black"/>
                  </a:solidFill>
                  <a:latin typeface="ABeeZee"/>
                </a:rPr>
                <a:t>New skills e.g. </a:t>
              </a:r>
            </a:p>
            <a:p>
              <a:r>
                <a:rPr lang="en-SG" sz="1400">
                  <a:solidFill>
                    <a:prstClr val="black"/>
                  </a:solidFill>
                  <a:latin typeface="ABeeZee"/>
                </a:rPr>
                <a:t>Percussion, drumming, theatre, scam prevention</a:t>
              </a:r>
            </a:p>
          </p:txBody>
        </p:sp>
        <p:sp>
          <p:nvSpPr>
            <p:cNvPr id="27" name="TextBox 26">
              <a:extLst>
                <a:ext uri="{FF2B5EF4-FFF2-40B4-BE49-F238E27FC236}">
                  <a16:creationId xmlns:a16="http://schemas.microsoft.com/office/drawing/2014/main" id="{7E21CBF1-5D57-158A-7FDB-BDA70DD2048D}"/>
                </a:ext>
              </a:extLst>
            </p:cNvPr>
            <p:cNvSpPr txBox="1"/>
            <p:nvPr/>
          </p:nvSpPr>
          <p:spPr>
            <a:xfrm>
              <a:off x="1573866" y="-247117"/>
              <a:ext cx="2516777" cy="1406340"/>
            </a:xfrm>
            <a:prstGeom prst="rect">
              <a:avLst/>
            </a:prstGeom>
            <a:noFill/>
          </p:spPr>
          <p:txBody>
            <a:bodyPr wrap="square" rtlCol="0">
              <a:spAutoFit/>
            </a:bodyPr>
            <a:lstStyle/>
            <a:p>
              <a:r>
                <a:rPr lang="en-SG" sz="1400">
                  <a:solidFill>
                    <a:prstClr val="black"/>
                  </a:solidFill>
                  <a:latin typeface="ABeeZee"/>
                </a:rPr>
                <a:t>Exercises, health talks, health screening, teleconsultation, </a:t>
              </a:r>
            </a:p>
            <a:p>
              <a:r>
                <a:rPr lang="en-SG" sz="1400">
                  <a:solidFill>
                    <a:prstClr val="black"/>
                  </a:solidFill>
                  <a:latin typeface="ABeeZee"/>
                </a:rPr>
                <a:t>nurse post, TCM</a:t>
              </a:r>
            </a:p>
          </p:txBody>
        </p:sp>
      </p:grpSp>
      <p:pic>
        <p:nvPicPr>
          <p:cNvPr id="2" name="Shape &amp; Motif - Type 2.2.png" descr="Shape &amp; Motif - Type 2.2.png">
            <a:extLst>
              <a:ext uri="{FF2B5EF4-FFF2-40B4-BE49-F238E27FC236}">
                <a16:creationId xmlns:a16="http://schemas.microsoft.com/office/drawing/2014/main" id="{D8105600-000E-8A67-DD73-404C9B1D6F28}"/>
              </a:ext>
            </a:extLst>
          </p:cNvPr>
          <p:cNvPicPr>
            <a:picLocks noChangeAspect="1"/>
          </p:cNvPicPr>
          <p:nvPr/>
        </p:nvPicPr>
        <p:blipFill>
          <a:blip r:embed="rId29"/>
          <a:stretch>
            <a:fillRect/>
          </a:stretch>
        </p:blipFill>
        <p:spPr>
          <a:xfrm>
            <a:off x="8198261" y="4425404"/>
            <a:ext cx="570750" cy="555825"/>
          </a:xfrm>
          <a:prstGeom prst="rect">
            <a:avLst/>
          </a:prstGeom>
          <a:ln w="12700">
            <a:miter lim="400000"/>
          </a:ln>
        </p:spPr>
      </p:pic>
    </p:spTree>
    <p:extLst>
      <p:ext uri="{BB962C8B-B14F-4D97-AF65-F5344CB8AC3E}">
        <p14:creationId xmlns:p14="http://schemas.microsoft.com/office/powerpoint/2010/main" val="177407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LB LOGO.png" descr="LB LOGO.png"/>
          <p:cNvPicPr>
            <a:picLocks noChangeAspect="1"/>
          </p:cNvPicPr>
          <p:nvPr/>
        </p:nvPicPr>
        <p:blipFill>
          <a:blip r:embed="rId2"/>
          <a:stretch>
            <a:fillRect/>
          </a:stretch>
        </p:blipFill>
        <p:spPr>
          <a:xfrm>
            <a:off x="8099248" y="152663"/>
            <a:ext cx="762002" cy="798569"/>
          </a:xfrm>
          <a:prstGeom prst="rect">
            <a:avLst/>
          </a:prstGeom>
          <a:ln w="12700">
            <a:miter lim="400000"/>
          </a:ln>
        </p:spPr>
      </p:pic>
      <p:pic>
        <p:nvPicPr>
          <p:cNvPr id="270" name="Shape &amp; Motif - Type 1.png" descr="Shape &amp; Motif - Type 1.png"/>
          <p:cNvPicPr>
            <a:picLocks noChangeAspect="1"/>
          </p:cNvPicPr>
          <p:nvPr/>
        </p:nvPicPr>
        <p:blipFill>
          <a:blip r:embed="rId3"/>
          <a:stretch>
            <a:fillRect/>
          </a:stretch>
        </p:blipFill>
        <p:spPr>
          <a:xfrm>
            <a:off x="72320" y="-841763"/>
            <a:ext cx="1387264" cy="1350988"/>
          </a:xfrm>
          <a:prstGeom prst="rect">
            <a:avLst/>
          </a:prstGeom>
          <a:ln w="12700">
            <a:miter lim="400000"/>
          </a:ln>
        </p:spPr>
      </p:pic>
      <p:pic>
        <p:nvPicPr>
          <p:cNvPr id="271" name="Shape &amp; Motif - Type 1.png" descr="Shape &amp; Motif - Type 1.png"/>
          <p:cNvPicPr>
            <a:picLocks noChangeAspect="1"/>
          </p:cNvPicPr>
          <p:nvPr/>
        </p:nvPicPr>
        <p:blipFill>
          <a:blip r:embed="rId3"/>
          <a:stretch>
            <a:fillRect/>
          </a:stretch>
        </p:blipFill>
        <p:spPr>
          <a:xfrm>
            <a:off x="72320" y="4657972"/>
            <a:ext cx="1387264" cy="1350988"/>
          </a:xfrm>
          <a:prstGeom prst="rect">
            <a:avLst/>
          </a:prstGeom>
          <a:ln w="12700">
            <a:miter lim="400000"/>
          </a:ln>
        </p:spPr>
      </p:pic>
      <p:sp>
        <p:nvSpPr>
          <p:cNvPr id="2" name="TextBox 1">
            <a:extLst>
              <a:ext uri="{FF2B5EF4-FFF2-40B4-BE49-F238E27FC236}">
                <a16:creationId xmlns:a16="http://schemas.microsoft.com/office/drawing/2014/main" id="{1C652ED8-5660-AD78-C057-719BD64558E0}"/>
              </a:ext>
            </a:extLst>
          </p:cNvPr>
          <p:cNvSpPr txBox="1"/>
          <p:nvPr/>
        </p:nvSpPr>
        <p:spPr>
          <a:xfrm>
            <a:off x="1772174" y="980084"/>
            <a:ext cx="5599652" cy="323165"/>
          </a:xfrm>
          <a:prstGeom prst="rect">
            <a:avLst/>
          </a:prstGeom>
        </p:spPr>
        <p:txBody>
          <a:bodyPr wrap="square" rtlCol="0">
            <a:spAutoFit/>
          </a:bodyPr>
          <a:lstStyle/>
          <a:p>
            <a:pPr algn="ctr"/>
            <a:r>
              <a:rPr lang="en-US" sz="1500" dirty="0">
                <a:solidFill>
                  <a:srgbClr val="394F92"/>
                </a:solidFill>
                <a:latin typeface="Nunito" pitchFamily="2" charset="0"/>
              </a:rPr>
              <a:t>LB’s Digital Transformation Strategy </a:t>
            </a:r>
            <a:endParaRPr lang="en-SG" sz="1500" dirty="0">
              <a:solidFill>
                <a:srgbClr val="394F92"/>
              </a:solidFill>
              <a:latin typeface="Nunito" pitchFamily="2" charset="0"/>
            </a:endParaRPr>
          </a:p>
        </p:txBody>
      </p:sp>
      <p:sp>
        <p:nvSpPr>
          <p:cNvPr id="4" name="Rectangle 3">
            <a:extLst>
              <a:ext uri="{FF2B5EF4-FFF2-40B4-BE49-F238E27FC236}">
                <a16:creationId xmlns:a16="http://schemas.microsoft.com/office/drawing/2014/main" id="{DCE99B68-DF18-019C-3404-4DADB89B9EC0}"/>
              </a:ext>
            </a:extLst>
          </p:cNvPr>
          <p:cNvSpPr/>
          <p:nvPr/>
        </p:nvSpPr>
        <p:spPr>
          <a:xfrm>
            <a:off x="7817695" y="1639945"/>
            <a:ext cx="1218431" cy="182192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Calibri" panose="020F0502020204030204"/>
            </a:endParaRPr>
          </a:p>
        </p:txBody>
      </p:sp>
      <p:sp>
        <p:nvSpPr>
          <p:cNvPr id="5" name="Rectangle 4">
            <a:extLst>
              <a:ext uri="{FF2B5EF4-FFF2-40B4-BE49-F238E27FC236}">
                <a16:creationId xmlns:a16="http://schemas.microsoft.com/office/drawing/2014/main" id="{CADB3CD1-D800-32AB-A1A1-B812F604499B}"/>
              </a:ext>
            </a:extLst>
          </p:cNvPr>
          <p:cNvSpPr/>
          <p:nvPr/>
        </p:nvSpPr>
        <p:spPr>
          <a:xfrm>
            <a:off x="6488909" y="1621251"/>
            <a:ext cx="1280982" cy="184347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Calibri" panose="020F0502020204030204"/>
            </a:endParaRPr>
          </a:p>
        </p:txBody>
      </p:sp>
      <p:sp>
        <p:nvSpPr>
          <p:cNvPr id="6" name="Rectangle 5">
            <a:extLst>
              <a:ext uri="{FF2B5EF4-FFF2-40B4-BE49-F238E27FC236}">
                <a16:creationId xmlns:a16="http://schemas.microsoft.com/office/drawing/2014/main" id="{C224857A-93DB-8761-8B85-393AD63F1045}"/>
              </a:ext>
            </a:extLst>
          </p:cNvPr>
          <p:cNvSpPr/>
          <p:nvPr/>
        </p:nvSpPr>
        <p:spPr>
          <a:xfrm>
            <a:off x="5219810" y="1639945"/>
            <a:ext cx="1218431" cy="182478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Calibri" panose="020F0502020204030204"/>
            </a:endParaRPr>
          </a:p>
        </p:txBody>
      </p:sp>
      <p:sp>
        <p:nvSpPr>
          <p:cNvPr id="10" name="Rectangle 9">
            <a:extLst>
              <a:ext uri="{FF2B5EF4-FFF2-40B4-BE49-F238E27FC236}">
                <a16:creationId xmlns:a16="http://schemas.microsoft.com/office/drawing/2014/main" id="{C4B0CC72-9FC7-51F0-6BD5-0AAC347FA0C8}"/>
              </a:ext>
            </a:extLst>
          </p:cNvPr>
          <p:cNvSpPr/>
          <p:nvPr/>
        </p:nvSpPr>
        <p:spPr>
          <a:xfrm>
            <a:off x="3947131" y="1569331"/>
            <a:ext cx="1218431" cy="1884914"/>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Calibri" panose="020F0502020204030204"/>
            </a:endParaRPr>
          </a:p>
        </p:txBody>
      </p:sp>
      <p:sp>
        <p:nvSpPr>
          <p:cNvPr id="12" name="Rectangle 11">
            <a:extLst>
              <a:ext uri="{FF2B5EF4-FFF2-40B4-BE49-F238E27FC236}">
                <a16:creationId xmlns:a16="http://schemas.microsoft.com/office/drawing/2014/main" id="{2A45A34F-9BEE-E530-4B59-7AD506594497}"/>
              </a:ext>
            </a:extLst>
          </p:cNvPr>
          <p:cNvSpPr/>
          <p:nvPr/>
        </p:nvSpPr>
        <p:spPr>
          <a:xfrm>
            <a:off x="2674751" y="1621252"/>
            <a:ext cx="1218431" cy="182285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Calibri" panose="020F0502020204030204"/>
            </a:endParaRPr>
          </a:p>
        </p:txBody>
      </p:sp>
      <p:sp>
        <p:nvSpPr>
          <p:cNvPr id="13" name="Rectangle 12">
            <a:extLst>
              <a:ext uri="{FF2B5EF4-FFF2-40B4-BE49-F238E27FC236}">
                <a16:creationId xmlns:a16="http://schemas.microsoft.com/office/drawing/2014/main" id="{CC086B04-7D9A-9DB6-A898-72E48F415818}"/>
              </a:ext>
            </a:extLst>
          </p:cNvPr>
          <p:cNvSpPr/>
          <p:nvPr/>
        </p:nvSpPr>
        <p:spPr>
          <a:xfrm>
            <a:off x="1402330" y="1552048"/>
            <a:ext cx="1218431" cy="1884914"/>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Calibri" panose="020F0502020204030204"/>
            </a:endParaRPr>
          </a:p>
        </p:txBody>
      </p:sp>
      <p:sp>
        <p:nvSpPr>
          <p:cNvPr id="14" name="Rectangle 13">
            <a:extLst>
              <a:ext uri="{FF2B5EF4-FFF2-40B4-BE49-F238E27FC236}">
                <a16:creationId xmlns:a16="http://schemas.microsoft.com/office/drawing/2014/main" id="{6FAC5090-3D48-B1AA-7A1C-7252687018C9}"/>
              </a:ext>
            </a:extLst>
          </p:cNvPr>
          <p:cNvSpPr/>
          <p:nvPr/>
        </p:nvSpPr>
        <p:spPr>
          <a:xfrm>
            <a:off x="121390" y="1552047"/>
            <a:ext cx="1218431" cy="187885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latin typeface="Calibri" panose="020F0502020204030204"/>
            </a:endParaRPr>
          </a:p>
        </p:txBody>
      </p:sp>
      <p:sp>
        <p:nvSpPr>
          <p:cNvPr id="16" name="TextBox 15">
            <a:extLst>
              <a:ext uri="{FF2B5EF4-FFF2-40B4-BE49-F238E27FC236}">
                <a16:creationId xmlns:a16="http://schemas.microsoft.com/office/drawing/2014/main" id="{6535A384-F4AD-2381-AA5B-33CC384BD8A9}"/>
              </a:ext>
            </a:extLst>
          </p:cNvPr>
          <p:cNvSpPr txBox="1"/>
          <p:nvPr/>
        </p:nvSpPr>
        <p:spPr>
          <a:xfrm>
            <a:off x="99881" y="1793634"/>
            <a:ext cx="1203960" cy="461665"/>
          </a:xfrm>
          <a:prstGeom prst="rect">
            <a:avLst/>
          </a:prstGeom>
          <a:noFill/>
        </p:spPr>
        <p:txBody>
          <a:bodyPr wrap="square" rtlCol="0">
            <a:spAutoFit/>
          </a:bodyPr>
          <a:lstStyle/>
          <a:p>
            <a:pPr algn="ctr"/>
            <a:r>
              <a:rPr lang="en-SG" sz="1200" b="1">
                <a:solidFill>
                  <a:srgbClr val="4472C4">
                    <a:lumMod val="50000"/>
                  </a:srgbClr>
                </a:solidFill>
                <a:latin typeface="Calibri" panose="020F0502020204030204"/>
              </a:rPr>
              <a:t>Virtual Befriending </a:t>
            </a:r>
          </a:p>
        </p:txBody>
      </p:sp>
      <p:sp>
        <p:nvSpPr>
          <p:cNvPr id="17" name="TextBox 16">
            <a:extLst>
              <a:ext uri="{FF2B5EF4-FFF2-40B4-BE49-F238E27FC236}">
                <a16:creationId xmlns:a16="http://schemas.microsoft.com/office/drawing/2014/main" id="{0928730E-AA4A-9140-F99B-064D34A26052}"/>
              </a:ext>
            </a:extLst>
          </p:cNvPr>
          <p:cNvSpPr txBox="1"/>
          <p:nvPr/>
        </p:nvSpPr>
        <p:spPr>
          <a:xfrm>
            <a:off x="1382190" y="1757542"/>
            <a:ext cx="1203960" cy="461665"/>
          </a:xfrm>
          <a:prstGeom prst="rect">
            <a:avLst/>
          </a:prstGeom>
          <a:noFill/>
        </p:spPr>
        <p:txBody>
          <a:bodyPr wrap="square" rtlCol="0">
            <a:spAutoFit/>
          </a:bodyPr>
          <a:lstStyle/>
          <a:p>
            <a:pPr algn="ctr"/>
            <a:r>
              <a:rPr lang="en-SG" sz="1200" b="1">
                <a:solidFill>
                  <a:srgbClr val="4472C4">
                    <a:lumMod val="50000"/>
                  </a:srgbClr>
                </a:solidFill>
                <a:latin typeface="Calibri" panose="020F0502020204030204"/>
              </a:rPr>
              <a:t>Smartphone Deployment</a:t>
            </a:r>
          </a:p>
        </p:txBody>
      </p:sp>
      <p:sp>
        <p:nvSpPr>
          <p:cNvPr id="18" name="TextBox 17">
            <a:extLst>
              <a:ext uri="{FF2B5EF4-FFF2-40B4-BE49-F238E27FC236}">
                <a16:creationId xmlns:a16="http://schemas.microsoft.com/office/drawing/2014/main" id="{5D205614-392E-661D-8075-F86A3B387B8E}"/>
              </a:ext>
            </a:extLst>
          </p:cNvPr>
          <p:cNvSpPr txBox="1"/>
          <p:nvPr/>
        </p:nvSpPr>
        <p:spPr>
          <a:xfrm>
            <a:off x="2662350" y="1776918"/>
            <a:ext cx="1203960" cy="646331"/>
          </a:xfrm>
          <a:prstGeom prst="rect">
            <a:avLst/>
          </a:prstGeom>
          <a:noFill/>
        </p:spPr>
        <p:txBody>
          <a:bodyPr wrap="square" rtlCol="0">
            <a:spAutoFit/>
          </a:bodyPr>
          <a:lstStyle/>
          <a:p>
            <a:pPr algn="ctr"/>
            <a:r>
              <a:rPr lang="en-SG" sz="1200" b="1">
                <a:solidFill>
                  <a:srgbClr val="4472C4">
                    <a:lumMod val="50000"/>
                  </a:srgbClr>
                </a:solidFill>
                <a:latin typeface="Calibri" panose="020F0502020204030204"/>
              </a:rPr>
              <a:t>Telemedicine &amp; </a:t>
            </a:r>
          </a:p>
          <a:p>
            <a:pPr algn="ctr"/>
            <a:r>
              <a:rPr lang="en-SG" sz="1200" b="1">
                <a:solidFill>
                  <a:srgbClr val="4472C4">
                    <a:lumMod val="50000"/>
                  </a:srgbClr>
                </a:solidFill>
                <a:latin typeface="Calibri" panose="020F0502020204030204"/>
              </a:rPr>
              <a:t>Teleconsultation </a:t>
            </a:r>
          </a:p>
        </p:txBody>
      </p:sp>
      <p:sp>
        <p:nvSpPr>
          <p:cNvPr id="19" name="TextBox 18">
            <a:extLst>
              <a:ext uri="{FF2B5EF4-FFF2-40B4-BE49-F238E27FC236}">
                <a16:creationId xmlns:a16="http://schemas.microsoft.com/office/drawing/2014/main" id="{F0CEA36B-7E12-1A3A-CDC9-3D2B1B4CE17A}"/>
              </a:ext>
            </a:extLst>
          </p:cNvPr>
          <p:cNvSpPr txBox="1"/>
          <p:nvPr/>
        </p:nvSpPr>
        <p:spPr>
          <a:xfrm>
            <a:off x="3761478" y="1776918"/>
            <a:ext cx="1539777" cy="461665"/>
          </a:xfrm>
          <a:prstGeom prst="rect">
            <a:avLst/>
          </a:prstGeom>
          <a:noFill/>
        </p:spPr>
        <p:txBody>
          <a:bodyPr wrap="square" rtlCol="0">
            <a:spAutoFit/>
          </a:bodyPr>
          <a:lstStyle/>
          <a:p>
            <a:pPr algn="ctr"/>
            <a:r>
              <a:rPr lang="en-SG" sz="1200" b="1">
                <a:solidFill>
                  <a:srgbClr val="4472C4">
                    <a:lumMod val="50000"/>
                  </a:srgbClr>
                </a:solidFill>
                <a:latin typeface="Calibri" panose="020F0502020204030204"/>
              </a:rPr>
              <a:t>AI </a:t>
            </a:r>
          </a:p>
          <a:p>
            <a:pPr algn="ctr"/>
            <a:r>
              <a:rPr lang="en-SG" sz="1200" b="1">
                <a:solidFill>
                  <a:srgbClr val="4472C4">
                    <a:lumMod val="50000"/>
                  </a:srgbClr>
                </a:solidFill>
                <a:latin typeface="Calibri" panose="020F0502020204030204"/>
              </a:rPr>
              <a:t> (Screening)</a:t>
            </a:r>
          </a:p>
        </p:txBody>
      </p:sp>
      <p:sp>
        <p:nvSpPr>
          <p:cNvPr id="20" name="TextBox 19">
            <a:extLst>
              <a:ext uri="{FF2B5EF4-FFF2-40B4-BE49-F238E27FC236}">
                <a16:creationId xmlns:a16="http://schemas.microsoft.com/office/drawing/2014/main" id="{3CDD3710-3A4E-AC6F-652C-9C005B60A91F}"/>
              </a:ext>
            </a:extLst>
          </p:cNvPr>
          <p:cNvSpPr txBox="1"/>
          <p:nvPr/>
        </p:nvSpPr>
        <p:spPr>
          <a:xfrm>
            <a:off x="5232687" y="1776918"/>
            <a:ext cx="1203960" cy="461665"/>
          </a:xfrm>
          <a:prstGeom prst="rect">
            <a:avLst/>
          </a:prstGeom>
          <a:noFill/>
        </p:spPr>
        <p:txBody>
          <a:bodyPr wrap="square" rtlCol="0">
            <a:spAutoFit/>
          </a:bodyPr>
          <a:lstStyle/>
          <a:p>
            <a:pPr algn="ctr"/>
            <a:r>
              <a:rPr lang="en-SG" sz="1200" b="1">
                <a:solidFill>
                  <a:srgbClr val="4472C4">
                    <a:lumMod val="50000"/>
                  </a:srgbClr>
                </a:solidFill>
                <a:latin typeface="Calibri" panose="020F0502020204030204"/>
              </a:rPr>
              <a:t>IM-OK System (Monitoring)</a:t>
            </a:r>
          </a:p>
        </p:txBody>
      </p:sp>
      <p:sp>
        <p:nvSpPr>
          <p:cNvPr id="22" name="TextBox 21">
            <a:extLst>
              <a:ext uri="{FF2B5EF4-FFF2-40B4-BE49-F238E27FC236}">
                <a16:creationId xmlns:a16="http://schemas.microsoft.com/office/drawing/2014/main" id="{7136CF62-D00B-121C-3B85-8AFCB54125B9}"/>
              </a:ext>
            </a:extLst>
          </p:cNvPr>
          <p:cNvSpPr txBox="1"/>
          <p:nvPr/>
        </p:nvSpPr>
        <p:spPr>
          <a:xfrm>
            <a:off x="6376817" y="1776918"/>
            <a:ext cx="1531124" cy="461665"/>
          </a:xfrm>
          <a:prstGeom prst="rect">
            <a:avLst/>
          </a:prstGeom>
          <a:noFill/>
        </p:spPr>
        <p:txBody>
          <a:bodyPr wrap="square" rtlCol="0">
            <a:spAutoFit/>
          </a:bodyPr>
          <a:lstStyle/>
          <a:p>
            <a:pPr algn="ctr"/>
            <a:r>
              <a:rPr lang="en-SG" sz="1200" b="1">
                <a:solidFill>
                  <a:srgbClr val="4472C4">
                    <a:lumMod val="50000"/>
                  </a:srgbClr>
                </a:solidFill>
                <a:latin typeface="Calibri" panose="020F0502020204030204"/>
              </a:rPr>
              <a:t>IM-HEALTHY Station (Monitoring)</a:t>
            </a:r>
          </a:p>
        </p:txBody>
      </p:sp>
      <p:pic>
        <p:nvPicPr>
          <p:cNvPr id="23" name="Picture 2" descr="Mobile ">
            <a:extLst>
              <a:ext uri="{FF2B5EF4-FFF2-40B4-BE49-F238E27FC236}">
                <a16:creationId xmlns:a16="http://schemas.microsoft.com/office/drawing/2014/main" id="{737FE082-A7A0-B60E-6EDB-DBFCF9BEE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62" y="2268054"/>
            <a:ext cx="500243" cy="5002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Mobile phone ">
            <a:extLst>
              <a:ext uri="{FF2B5EF4-FFF2-40B4-BE49-F238E27FC236}">
                <a16:creationId xmlns:a16="http://schemas.microsoft.com/office/drawing/2014/main" id="{F58D9AB1-E224-E4D1-2A14-0CA8778CB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597" y="2290960"/>
            <a:ext cx="500243" cy="50024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Doctor ">
            <a:extLst>
              <a:ext uri="{FF2B5EF4-FFF2-40B4-BE49-F238E27FC236}">
                <a16:creationId xmlns:a16="http://schemas.microsoft.com/office/drawing/2014/main" id="{5A9D8A72-7AA1-018F-C86B-4C84FB71F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0302" y="2251865"/>
            <a:ext cx="553625" cy="5536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Artificial intelligence ">
            <a:extLst>
              <a:ext uri="{FF2B5EF4-FFF2-40B4-BE49-F238E27FC236}">
                <a16:creationId xmlns:a16="http://schemas.microsoft.com/office/drawing/2014/main" id="{3B1027EA-2A37-DC10-9B55-52120C3DBB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1418" y="2268054"/>
            <a:ext cx="553625" cy="5536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Tap ">
            <a:extLst>
              <a:ext uri="{FF2B5EF4-FFF2-40B4-BE49-F238E27FC236}">
                <a16:creationId xmlns:a16="http://schemas.microsoft.com/office/drawing/2014/main" id="{4B119D51-D7AC-9D74-3F13-75178235E4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0025" y="2264636"/>
            <a:ext cx="552798" cy="55279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Screening ">
            <a:extLst>
              <a:ext uri="{FF2B5EF4-FFF2-40B4-BE49-F238E27FC236}">
                <a16:creationId xmlns:a16="http://schemas.microsoft.com/office/drawing/2014/main" id="{D8003515-F5A2-C559-2D3F-3D1A7E7385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1407" y="2268881"/>
            <a:ext cx="552798" cy="55279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7EDF3E3-AA68-5F80-E7DA-93374F853254}"/>
              </a:ext>
            </a:extLst>
          </p:cNvPr>
          <p:cNvSpPr txBox="1"/>
          <p:nvPr/>
        </p:nvSpPr>
        <p:spPr>
          <a:xfrm>
            <a:off x="7672883" y="1806655"/>
            <a:ext cx="1531124" cy="461665"/>
          </a:xfrm>
          <a:prstGeom prst="rect">
            <a:avLst/>
          </a:prstGeom>
          <a:noFill/>
        </p:spPr>
        <p:txBody>
          <a:bodyPr wrap="square" rtlCol="0">
            <a:spAutoFit/>
          </a:bodyPr>
          <a:lstStyle/>
          <a:p>
            <a:pPr algn="ctr"/>
            <a:r>
              <a:rPr lang="en-SG" sz="1200" b="1">
                <a:solidFill>
                  <a:srgbClr val="4472C4">
                    <a:lumMod val="50000"/>
                  </a:srgbClr>
                </a:solidFill>
                <a:latin typeface="Calibri" panose="020F0502020204030204"/>
              </a:rPr>
              <a:t>Ongoing Development</a:t>
            </a:r>
          </a:p>
        </p:txBody>
      </p:sp>
      <p:pic>
        <p:nvPicPr>
          <p:cNvPr id="30" name="Picture 14" descr="Enlargement ">
            <a:extLst>
              <a:ext uri="{FF2B5EF4-FFF2-40B4-BE49-F238E27FC236}">
                <a16:creationId xmlns:a16="http://schemas.microsoft.com/office/drawing/2014/main" id="{3B7D5558-6465-4E22-36CF-7E39726785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05308" y="2251865"/>
            <a:ext cx="593141" cy="59314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0A89DD8-6A47-9361-15D1-EF170E7C6ABE}"/>
              </a:ext>
            </a:extLst>
          </p:cNvPr>
          <p:cNvSpPr txBox="1"/>
          <p:nvPr/>
        </p:nvSpPr>
        <p:spPr>
          <a:xfrm>
            <a:off x="259836" y="2923768"/>
            <a:ext cx="964770" cy="646331"/>
          </a:xfrm>
          <a:prstGeom prst="rect">
            <a:avLst/>
          </a:prstGeom>
          <a:noFill/>
        </p:spPr>
        <p:txBody>
          <a:bodyPr wrap="square" rtlCol="0">
            <a:spAutoFit/>
          </a:bodyPr>
          <a:lstStyle/>
          <a:p>
            <a:pPr algn="ctr"/>
            <a:r>
              <a:rPr lang="en-SG" sz="900">
                <a:solidFill>
                  <a:prstClr val="black"/>
                </a:solidFill>
                <a:latin typeface="Calibri" panose="020F0502020204030204"/>
              </a:rPr>
              <a:t>Exposing seniors to digital content &amp; engagement.</a:t>
            </a:r>
          </a:p>
        </p:txBody>
      </p:sp>
      <p:sp>
        <p:nvSpPr>
          <p:cNvPr id="32" name="TextBox 31">
            <a:extLst>
              <a:ext uri="{FF2B5EF4-FFF2-40B4-BE49-F238E27FC236}">
                <a16:creationId xmlns:a16="http://schemas.microsoft.com/office/drawing/2014/main" id="{ECA5297D-7E43-5FC8-D6FA-DAA814D2532B}"/>
              </a:ext>
            </a:extLst>
          </p:cNvPr>
          <p:cNvSpPr txBox="1"/>
          <p:nvPr/>
        </p:nvSpPr>
        <p:spPr>
          <a:xfrm>
            <a:off x="1450771" y="2946152"/>
            <a:ext cx="1102709" cy="507831"/>
          </a:xfrm>
          <a:prstGeom prst="rect">
            <a:avLst/>
          </a:prstGeom>
          <a:noFill/>
        </p:spPr>
        <p:txBody>
          <a:bodyPr wrap="square" rtlCol="0">
            <a:spAutoFit/>
          </a:bodyPr>
          <a:lstStyle/>
          <a:p>
            <a:pPr algn="ctr"/>
            <a:r>
              <a:rPr lang="en-SG" sz="900">
                <a:solidFill>
                  <a:prstClr val="black"/>
                </a:solidFill>
                <a:latin typeface="Calibri" panose="020F0502020204030204"/>
              </a:rPr>
              <a:t>Equipping seniors with tools to access digital content.</a:t>
            </a:r>
          </a:p>
        </p:txBody>
      </p:sp>
      <p:sp>
        <p:nvSpPr>
          <p:cNvPr id="33" name="TextBox 32">
            <a:extLst>
              <a:ext uri="{FF2B5EF4-FFF2-40B4-BE49-F238E27FC236}">
                <a16:creationId xmlns:a16="http://schemas.microsoft.com/office/drawing/2014/main" id="{BA461889-D4F7-A24A-52DB-EE38CB13D838}"/>
              </a:ext>
            </a:extLst>
          </p:cNvPr>
          <p:cNvSpPr txBox="1"/>
          <p:nvPr/>
        </p:nvSpPr>
        <p:spPr>
          <a:xfrm>
            <a:off x="2680694" y="2959603"/>
            <a:ext cx="1203960" cy="507831"/>
          </a:xfrm>
          <a:prstGeom prst="rect">
            <a:avLst/>
          </a:prstGeom>
          <a:noFill/>
        </p:spPr>
        <p:txBody>
          <a:bodyPr wrap="square" rtlCol="0">
            <a:spAutoFit/>
          </a:bodyPr>
          <a:lstStyle/>
          <a:p>
            <a:pPr algn="ctr"/>
            <a:r>
              <a:rPr lang="en-SG" sz="900">
                <a:solidFill>
                  <a:prstClr val="black"/>
                </a:solidFill>
                <a:latin typeface="Calibri" panose="020F0502020204030204"/>
              </a:rPr>
              <a:t>Helping seniors seek medical help more safely and efficiently. </a:t>
            </a:r>
          </a:p>
        </p:txBody>
      </p:sp>
      <p:sp>
        <p:nvSpPr>
          <p:cNvPr id="34" name="TextBox 33">
            <a:extLst>
              <a:ext uri="{FF2B5EF4-FFF2-40B4-BE49-F238E27FC236}">
                <a16:creationId xmlns:a16="http://schemas.microsoft.com/office/drawing/2014/main" id="{BDEC8AA2-70ED-C4AF-7C74-86A432714D69}"/>
              </a:ext>
            </a:extLst>
          </p:cNvPr>
          <p:cNvSpPr txBox="1"/>
          <p:nvPr/>
        </p:nvSpPr>
        <p:spPr>
          <a:xfrm>
            <a:off x="4004495" y="2956924"/>
            <a:ext cx="1102709" cy="646331"/>
          </a:xfrm>
          <a:prstGeom prst="rect">
            <a:avLst/>
          </a:prstGeom>
          <a:noFill/>
        </p:spPr>
        <p:txBody>
          <a:bodyPr wrap="square" rtlCol="0">
            <a:spAutoFit/>
          </a:bodyPr>
          <a:lstStyle/>
          <a:p>
            <a:pPr algn="ctr"/>
            <a:r>
              <a:rPr lang="en-SG" sz="900">
                <a:solidFill>
                  <a:prstClr val="black"/>
                </a:solidFill>
                <a:latin typeface="Calibri" panose="020F0502020204030204"/>
              </a:rPr>
              <a:t>Screening of seniors’ negative emotions &amp; mental health.</a:t>
            </a:r>
          </a:p>
        </p:txBody>
      </p:sp>
      <p:sp>
        <p:nvSpPr>
          <p:cNvPr id="35" name="TextBox 34">
            <a:extLst>
              <a:ext uri="{FF2B5EF4-FFF2-40B4-BE49-F238E27FC236}">
                <a16:creationId xmlns:a16="http://schemas.microsoft.com/office/drawing/2014/main" id="{A28A0362-4071-C221-F57D-E9C590E4D677}"/>
              </a:ext>
            </a:extLst>
          </p:cNvPr>
          <p:cNvSpPr txBox="1"/>
          <p:nvPr/>
        </p:nvSpPr>
        <p:spPr>
          <a:xfrm>
            <a:off x="5227045" y="2956924"/>
            <a:ext cx="1203960" cy="507831"/>
          </a:xfrm>
          <a:prstGeom prst="rect">
            <a:avLst/>
          </a:prstGeom>
          <a:noFill/>
        </p:spPr>
        <p:txBody>
          <a:bodyPr wrap="square" rtlCol="0">
            <a:spAutoFit/>
          </a:bodyPr>
          <a:lstStyle/>
          <a:p>
            <a:pPr algn="ctr"/>
            <a:r>
              <a:rPr lang="en-SG" sz="900">
                <a:solidFill>
                  <a:prstClr val="black"/>
                </a:solidFill>
                <a:latin typeface="Calibri" panose="020F0502020204030204"/>
              </a:rPr>
              <a:t>Empowering seniors to take ownership of their own well-being.</a:t>
            </a:r>
          </a:p>
        </p:txBody>
      </p:sp>
      <p:sp>
        <p:nvSpPr>
          <p:cNvPr id="36" name="TextBox 35">
            <a:extLst>
              <a:ext uri="{FF2B5EF4-FFF2-40B4-BE49-F238E27FC236}">
                <a16:creationId xmlns:a16="http://schemas.microsoft.com/office/drawing/2014/main" id="{6B1378BE-430C-4F6E-3CE1-3DE89235328A}"/>
              </a:ext>
            </a:extLst>
          </p:cNvPr>
          <p:cNvSpPr txBox="1"/>
          <p:nvPr/>
        </p:nvSpPr>
        <p:spPr>
          <a:xfrm>
            <a:off x="7878041" y="2956923"/>
            <a:ext cx="1088034" cy="507831"/>
          </a:xfrm>
          <a:prstGeom prst="rect">
            <a:avLst/>
          </a:prstGeom>
          <a:noFill/>
        </p:spPr>
        <p:txBody>
          <a:bodyPr wrap="square" rtlCol="0">
            <a:spAutoFit/>
          </a:bodyPr>
          <a:lstStyle/>
          <a:p>
            <a:pPr algn="ctr"/>
            <a:r>
              <a:rPr lang="en-SG" sz="900">
                <a:solidFill>
                  <a:prstClr val="black"/>
                </a:solidFill>
                <a:latin typeface="Calibri" panose="020F0502020204030204"/>
              </a:rPr>
              <a:t>Improving current pilots &amp; finding areas to innovate.</a:t>
            </a:r>
          </a:p>
        </p:txBody>
      </p:sp>
      <p:sp>
        <p:nvSpPr>
          <p:cNvPr id="37" name="TextBox 36">
            <a:extLst>
              <a:ext uri="{FF2B5EF4-FFF2-40B4-BE49-F238E27FC236}">
                <a16:creationId xmlns:a16="http://schemas.microsoft.com/office/drawing/2014/main" id="{3528279E-51D5-C7B5-29B3-D5B92399EDB1}"/>
              </a:ext>
            </a:extLst>
          </p:cNvPr>
          <p:cNvSpPr txBox="1"/>
          <p:nvPr/>
        </p:nvSpPr>
        <p:spPr>
          <a:xfrm>
            <a:off x="6526912" y="2847092"/>
            <a:ext cx="1203961" cy="646331"/>
          </a:xfrm>
          <a:prstGeom prst="rect">
            <a:avLst/>
          </a:prstGeom>
          <a:noFill/>
        </p:spPr>
        <p:txBody>
          <a:bodyPr wrap="square" rtlCol="0">
            <a:spAutoFit/>
          </a:bodyPr>
          <a:lstStyle/>
          <a:p>
            <a:pPr algn="ctr"/>
            <a:r>
              <a:rPr lang="en-SG" sz="900">
                <a:solidFill>
                  <a:prstClr val="black"/>
                </a:solidFill>
                <a:latin typeface="Calibri" panose="020F0502020204030204"/>
              </a:rPr>
              <a:t>Promote easy monitoring &amp; quick detection of change in health statuses.</a:t>
            </a:r>
          </a:p>
        </p:txBody>
      </p:sp>
      <p:sp>
        <p:nvSpPr>
          <p:cNvPr id="38" name="Arrow: Down 37">
            <a:extLst>
              <a:ext uri="{FF2B5EF4-FFF2-40B4-BE49-F238E27FC236}">
                <a16:creationId xmlns:a16="http://schemas.microsoft.com/office/drawing/2014/main" id="{838C54F1-BC32-9361-EC3C-F4D1BEE13B53}"/>
              </a:ext>
            </a:extLst>
          </p:cNvPr>
          <p:cNvSpPr/>
          <p:nvPr/>
        </p:nvSpPr>
        <p:spPr>
          <a:xfrm>
            <a:off x="3610875" y="3569202"/>
            <a:ext cx="1840984" cy="438581"/>
          </a:xfrm>
          <a:prstGeom prst="down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b="1">
                <a:solidFill>
                  <a:prstClr val="white"/>
                </a:solidFill>
                <a:latin typeface="Calibri" panose="020F0502020204030204"/>
              </a:rPr>
              <a:t>Outcomes</a:t>
            </a:r>
          </a:p>
        </p:txBody>
      </p:sp>
      <p:sp>
        <p:nvSpPr>
          <p:cNvPr id="39" name="Arrow: Right 38">
            <a:extLst>
              <a:ext uri="{FF2B5EF4-FFF2-40B4-BE49-F238E27FC236}">
                <a16:creationId xmlns:a16="http://schemas.microsoft.com/office/drawing/2014/main" id="{285533A7-50B2-7292-624C-A44F79DC1230}"/>
              </a:ext>
            </a:extLst>
          </p:cNvPr>
          <p:cNvSpPr/>
          <p:nvPr/>
        </p:nvSpPr>
        <p:spPr>
          <a:xfrm>
            <a:off x="107875" y="1364701"/>
            <a:ext cx="8960252" cy="457694"/>
          </a:xfrm>
          <a:prstGeom prst="rightArrow">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a:solidFill>
                  <a:prstClr val="white"/>
                </a:solidFill>
                <a:latin typeface="Calibri" panose="020F0502020204030204"/>
              </a:rPr>
              <a:t>Preventive &amp; Early-stage Intervention Eldercare</a:t>
            </a:r>
          </a:p>
        </p:txBody>
      </p:sp>
      <p:sp>
        <p:nvSpPr>
          <p:cNvPr id="40" name="TextBox 39">
            <a:extLst>
              <a:ext uri="{FF2B5EF4-FFF2-40B4-BE49-F238E27FC236}">
                <a16:creationId xmlns:a16="http://schemas.microsoft.com/office/drawing/2014/main" id="{A15745F5-A928-91C2-D8DD-CE76151962E0}"/>
              </a:ext>
            </a:extLst>
          </p:cNvPr>
          <p:cNvSpPr txBox="1"/>
          <p:nvPr/>
        </p:nvSpPr>
        <p:spPr>
          <a:xfrm>
            <a:off x="2620808" y="4011664"/>
            <a:ext cx="4156617" cy="300082"/>
          </a:xfrm>
          <a:prstGeom prst="rect">
            <a:avLst/>
          </a:prstGeom>
          <a:noFill/>
        </p:spPr>
        <p:txBody>
          <a:bodyPr wrap="square" rtlCol="0">
            <a:spAutoFit/>
          </a:bodyPr>
          <a:lstStyle/>
          <a:p>
            <a:r>
              <a:rPr lang="en-US" b="1">
                <a:solidFill>
                  <a:srgbClr val="44546A"/>
                </a:solidFill>
                <a:latin typeface="Calibri" panose="020F0502020204030204"/>
              </a:rPr>
              <a:t>Strengthen LB’s Capability in Community Care</a:t>
            </a:r>
            <a:endParaRPr lang="en-SG" b="1">
              <a:solidFill>
                <a:srgbClr val="44546A"/>
              </a:solidFill>
              <a:latin typeface="Calibri" panose="020F0502020204030204"/>
            </a:endParaRPr>
          </a:p>
        </p:txBody>
      </p:sp>
      <p:sp>
        <p:nvSpPr>
          <p:cNvPr id="41" name="TextBox 40">
            <a:extLst>
              <a:ext uri="{FF2B5EF4-FFF2-40B4-BE49-F238E27FC236}">
                <a16:creationId xmlns:a16="http://schemas.microsoft.com/office/drawing/2014/main" id="{9EA559B0-99B4-73A9-3C53-E8D4451C78E0}"/>
              </a:ext>
            </a:extLst>
          </p:cNvPr>
          <p:cNvSpPr txBox="1"/>
          <p:nvPr/>
        </p:nvSpPr>
        <p:spPr>
          <a:xfrm>
            <a:off x="2613142" y="4316422"/>
            <a:ext cx="4350845" cy="507831"/>
          </a:xfrm>
          <a:prstGeom prst="rect">
            <a:avLst/>
          </a:prstGeom>
          <a:noFill/>
        </p:spPr>
        <p:txBody>
          <a:bodyPr wrap="square" rtlCol="0">
            <a:spAutoFit/>
          </a:bodyPr>
          <a:lstStyle/>
          <a:p>
            <a:r>
              <a:rPr lang="en-SG" b="1">
                <a:solidFill>
                  <a:srgbClr val="44546A"/>
                </a:solidFill>
                <a:latin typeface="Calibri" panose="020F0502020204030204"/>
              </a:rPr>
              <a:t>Change in Seniors’ Perception of Technology &amp; Promotes Health-Seeking Behaviour</a:t>
            </a:r>
          </a:p>
        </p:txBody>
      </p:sp>
      <p:pic>
        <p:nvPicPr>
          <p:cNvPr id="42" name="Graphic 41" descr="Badge 1 with solid fill">
            <a:extLst>
              <a:ext uri="{FF2B5EF4-FFF2-40B4-BE49-F238E27FC236}">
                <a16:creationId xmlns:a16="http://schemas.microsoft.com/office/drawing/2014/main" id="{740F837F-046A-0C26-7C10-48EACB90E9C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43887" y="3999826"/>
            <a:ext cx="376874" cy="376874"/>
          </a:xfrm>
          <a:prstGeom prst="rect">
            <a:avLst/>
          </a:prstGeom>
        </p:spPr>
      </p:pic>
      <p:pic>
        <p:nvPicPr>
          <p:cNvPr id="43" name="Graphic 42" descr="Badge with solid fill">
            <a:extLst>
              <a:ext uri="{FF2B5EF4-FFF2-40B4-BE49-F238E27FC236}">
                <a16:creationId xmlns:a16="http://schemas.microsoft.com/office/drawing/2014/main" id="{70B82A07-F380-5598-6047-8F4EC9E7FD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38142" y="4396684"/>
            <a:ext cx="376874" cy="376874"/>
          </a:xfrm>
          <a:prstGeom prst="rect">
            <a:avLst/>
          </a:prstGeom>
        </p:spPr>
      </p:pic>
      <p:sp>
        <p:nvSpPr>
          <p:cNvPr id="44" name="PRESENTATION TITLE">
            <a:extLst>
              <a:ext uri="{FF2B5EF4-FFF2-40B4-BE49-F238E27FC236}">
                <a16:creationId xmlns:a16="http://schemas.microsoft.com/office/drawing/2014/main" id="{1E6A6C1F-6567-9F17-9738-E8D731BD1C8D}"/>
              </a:ext>
            </a:extLst>
          </p:cNvPr>
          <p:cNvSpPr txBox="1"/>
          <p:nvPr/>
        </p:nvSpPr>
        <p:spPr>
          <a:xfrm>
            <a:off x="253682" y="316451"/>
            <a:ext cx="5259771" cy="346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spAutoFit/>
          </a:bodyPr>
          <a:lstStyle>
            <a:lvl1pPr>
              <a:defRPr sz="2400">
                <a:solidFill>
                  <a:srgbClr val="394F92"/>
                </a:solidFill>
                <a:latin typeface="Nunito ExtraLight Bold"/>
                <a:ea typeface="Nunito ExtraLight Bold"/>
                <a:cs typeface="Nunito ExtraLight Bold"/>
                <a:sym typeface="Nunito ExtraLight Bold"/>
              </a:defRPr>
            </a:lvl1pPr>
          </a:lstStyle>
          <a:p>
            <a:r>
              <a:rPr lang="en-SG" sz="1800" b="1" dirty="0">
                <a:latin typeface="Nunito" pitchFamily="2" charset="0"/>
              </a:rPr>
              <a:t>Enhancing Community Care through Technology</a:t>
            </a:r>
            <a:endParaRPr sz="1800" b="1" dirty="0">
              <a:latin typeface="Nunito" pitchFamily="2" charset="0"/>
            </a:endParaRPr>
          </a:p>
        </p:txBody>
      </p:sp>
    </p:spTree>
    <p:extLst>
      <p:ext uri="{BB962C8B-B14F-4D97-AF65-F5344CB8AC3E}">
        <p14:creationId xmlns:p14="http://schemas.microsoft.com/office/powerpoint/2010/main" val="17790659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DT PPT template" id="{A0EA5EC0-1A84-4A47-AA12-A156B8150CA0}" vid="{F730735F-5A6F-4096-95A0-32EBDB2732E6}"/>
    </a:ext>
  </a:extLst>
</a:theme>
</file>

<file path=ppt/theme/theme10.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2021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8B4FBA6F-414D-4C82-8EBC-CC6F4D6F3911}" vid="{C822B31D-615B-463B-B025-BB824D9B6345}"/>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3_2021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8B4FBA6F-414D-4C82-8EBC-CC6F4D6F3911}" vid="{C822B31D-615B-463B-B025-BB824D9B6345}"/>
    </a:ext>
  </a:extLst>
</a:theme>
</file>

<file path=ppt/theme/theme5.xml><?xml version="1.0" encoding="utf-8"?>
<a:theme xmlns:a="http://schemas.openxmlformats.org/drawingml/2006/main" name="14_2021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8B4FBA6F-414D-4C82-8EBC-CC6F4D6F3911}" vid="{C822B31D-615B-463B-B025-BB824D9B6345}"/>
    </a:ext>
  </a:extLst>
</a:theme>
</file>

<file path=ppt/theme/theme6.xml><?xml version="1.0" encoding="utf-8"?>
<a:theme xmlns:a="http://schemas.openxmlformats.org/drawingml/2006/main" name="15_2021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8B4FBA6F-414D-4C82-8EBC-CC6F4D6F3911}" vid="{C822B31D-615B-463B-B025-BB824D9B6345}"/>
    </a:ext>
  </a:extLst>
</a:theme>
</file>

<file path=ppt/theme/theme7.xml><?xml version="1.0" encoding="utf-8"?>
<a:theme xmlns:a="http://schemas.openxmlformats.org/drawingml/2006/main" name="1_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custClrLst>
    <a:custClr name="White">
      <a:srgbClr val="FFFFFF"/>
    </a:custClr>
    <a:custClr name="Carbon">
      <a:srgbClr val="444444"/>
    </a:custClr>
    <a:custClr name="Midnight">
      <a:srgbClr val="0D2155"/>
    </a:custClr>
    <a:custClr name="Cornflower">
      <a:srgbClr val="58A5E6"/>
    </a:custClr>
    <a:custClr name="Deep Green">
      <a:srgbClr val="244739"/>
    </a:custClr>
    <a:custClr name="Grass">
      <a:srgbClr val="4EE760"/>
    </a:custClr>
    <a:custClr name="Raisin">
      <a:srgbClr val="2A145A"/>
    </a:custClr>
    <a:custClr name="Iris">
      <a:srgbClr val="9F78FC"/>
    </a:custClr>
    <a:custClr name="Wine">
      <a:srgbClr val="4A193A"/>
    </a:custClr>
    <a:custClr name="Coral">
      <a:srgbClr val="E1633F"/>
    </a:custClr>
    <a:custClr name="White">
      <a:srgbClr val="FFFFFF"/>
    </a:custClr>
    <a:custClr name="Steel">
      <a:srgbClr val="6E6E6E"/>
    </a:custClr>
    <a:custClr name="Navy">
      <a:srgbClr val="00227F"/>
    </a:custClr>
    <a:custClr name="Sky">
      <a:srgbClr val="80C7FB"/>
    </a:custClr>
    <a:custClr name="Forest">
      <a:srgbClr val="1B5744"/>
    </a:custClr>
    <a:custClr name="Mint">
      <a:srgbClr val="7BFC76"/>
    </a:custClr>
    <a:custClr name="Eggplant">
      <a:srgbClr val="500A96"/>
    </a:custClr>
    <a:custClr name="Wisteria">
      <a:srgbClr val="AA96FA"/>
    </a:custClr>
    <a:custClr name="Burgundy">
      <a:srgbClr val="691D3F"/>
    </a:custClr>
    <a:custClr name="Orange">
      <a:srgbClr val="E17F3F"/>
    </a:custClr>
    <a:custClr name="White">
      <a:srgbClr val="FFFFFF"/>
    </a:custClr>
    <a:custClr name="Gray">
      <a:srgbClr val="808080"/>
    </a:custClr>
    <a:custClr name="Royal">
      <a:srgbClr val="0C32A4"/>
    </a:custClr>
    <a:custClr name="Pool">
      <a:srgbClr val="9FDDFF"/>
    </a:custClr>
    <a:custClr name="Hunter">
      <a:srgbClr val="247554"/>
    </a:custClr>
    <a:custClr name="Lime">
      <a:srgbClr val="9FFF99"/>
    </a:custClr>
    <a:custClr name="Plum">
      <a:srgbClr val="612CB0"/>
    </a:custClr>
    <a:custClr name="Lavender">
      <a:srgbClr val="BEAFFF"/>
    </a:custClr>
    <a:custClr name="Ruby">
      <a:srgbClr val="85133F"/>
    </a:custClr>
    <a:custClr name="Apricot">
      <a:srgbClr val="F4BB5E"/>
    </a:custClr>
    <a:custClr name="White">
      <a:srgbClr val="FFFFFF"/>
    </a:custClr>
    <a:custClr name="Granite">
      <a:srgbClr val="C8C9C7"/>
    </a:custClr>
    <a:custClr name="Cobalt">
      <a:srgbClr val="1D56C0"/>
    </a:custClr>
    <a:custClr name="Mist">
      <a:srgbClr val="CBEEFF"/>
    </a:custClr>
    <a:custClr name="Kelly">
      <a:srgbClr val="349E5F"/>
    </a:custClr>
    <a:custClr name="Honeydew">
      <a:srgbClr val="BFFFB7"/>
    </a:custClr>
    <a:custClr name="Violet">
      <a:srgbClr val="743DD4"/>
    </a:custClr>
    <a:custClr name="Lilac">
      <a:srgbClr val="C8C0FF"/>
    </a:custClr>
    <a:custClr name="Scarlet">
      <a:srgbClr val="B30B37"/>
    </a:custClr>
    <a:custClr name="Marigold">
      <a:srgbClr val="F9D674"/>
    </a:custClr>
    <a:custClr name="White">
      <a:srgbClr val="FFFFFF"/>
    </a:custClr>
    <a:custClr name="Quartz">
      <a:srgbClr val="EEEEEE"/>
    </a:custClr>
    <a:custClr name="Dell Blue">
      <a:srgbClr val="0672CB"/>
    </a:custClr>
    <a:custClr name="Glacier">
      <a:srgbClr val="E5F8FF"/>
    </a:custClr>
    <a:custClr name="Basil">
      <a:srgbClr val="37CC5C"/>
    </a:custClr>
    <a:custClr name="Tea Green">
      <a:srgbClr val="E4FFD6"/>
    </a:custClr>
    <a:custClr name="Amethyst">
      <a:srgbClr val="8E5CEF"/>
    </a:custClr>
    <a:custClr name="Periwinkle">
      <a:srgbClr val="DEDDFF"/>
    </a:custClr>
    <a:custClr name="Cherry">
      <a:srgbClr val="D2333D"/>
    </a:custClr>
    <a:custClr name="Sand">
      <a:srgbClr val="FBEECE"/>
    </a:custClr>
  </a:custClrLst>
  <a:extLst>
    <a:ext uri="{05A4C25C-085E-4340-85A3-A5531E510DB2}">
      <thm15:themeFamily xmlns:thm15="http://schemas.microsoft.com/office/thememl/2012/main" name="Presentation1" id="{5EF1CDA1-EC36-4443-B599-32522B80A227}" vid="{FFE54AAF-3F30-4CFF-8037-C36F2264C18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14421E6A4B1C44AB362709B0FF85F1" ma:contentTypeVersion="18" ma:contentTypeDescription="Create a new document." ma:contentTypeScope="" ma:versionID="9369019f671847b49c83a01a437f0888">
  <xsd:schema xmlns:xsd="http://www.w3.org/2001/XMLSchema" xmlns:xs="http://www.w3.org/2001/XMLSchema" xmlns:p="http://schemas.microsoft.com/office/2006/metadata/properties" xmlns:ns2="05782e8e-21bc-4e79-8226-b03f86690f2b" xmlns:ns3="c4dc2089-d16f-4604-afa1-b88a438809af" targetNamespace="http://schemas.microsoft.com/office/2006/metadata/properties" ma:root="true" ma:fieldsID="9fee2f17de738c51b258486eff067d0b" ns2:_="" ns3:_="">
    <xsd:import namespace="05782e8e-21bc-4e79-8226-b03f86690f2b"/>
    <xsd:import namespace="c4dc2089-d16f-4604-afa1-b88a438809a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782e8e-21bc-4e79-8226-b03f86690f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f4a8f3d3-8814-4760-a664-575ca63320f0"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dc2089-d16f-4604-afa1-b88a438809a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432b6df2-3b50-4f2d-ad2d-05a267cdfeff}" ma:internalName="TaxCatchAll" ma:showField="CatchAllData" ma:web="c4dc2089-d16f-4604-afa1-b88a438809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5782e8e-21bc-4e79-8226-b03f86690f2b">
      <Terms xmlns="http://schemas.microsoft.com/office/infopath/2007/PartnerControls"/>
    </lcf76f155ced4ddcb4097134ff3c332f>
    <TaxCatchAll xmlns="c4dc2089-d16f-4604-afa1-b88a438809af" xsi:nil="true"/>
    <SharedWithUsers xmlns="c4dc2089-d16f-4604-afa1-b88a438809af">
      <UserInfo>
        <DisplayName>Ng, Tian Beng</DisplayName>
        <AccountId>69</AccountId>
        <AccountType/>
      </UserInfo>
      <UserInfo>
        <DisplayName>Sim, Andy</DisplayName>
        <AccountId>70</AccountId>
        <AccountType/>
      </UserInfo>
      <UserInfo>
        <DisplayName>Chung, Ferry</DisplayName>
        <AccountId>63</AccountId>
        <AccountType/>
      </UserInfo>
      <UserInfo>
        <DisplayName>Lee, Vincent - APJSales</DisplayName>
        <AccountId>124</AccountId>
        <AccountType/>
      </UserInfo>
      <UserInfo>
        <DisplayName>Duch, Peter</DisplayName>
        <AccountId>65</AccountId>
        <AccountType/>
      </UserInfo>
      <UserInfo>
        <DisplayName>Ho, Evelyn</DisplayName>
        <AccountId>66</AccountId>
        <AccountType/>
      </UserInfo>
      <UserInfo>
        <DisplayName>Quek, Eugene</DisplayName>
        <AccountId>67</AccountId>
        <AccountType/>
      </UserInfo>
      <UserInfo>
        <DisplayName>Soh, Jennifer</DisplayName>
        <AccountId>41</AccountId>
        <AccountType/>
      </UserInfo>
      <UserInfo>
        <DisplayName>Chua, Carine</DisplayName>
        <AccountId>12</AccountId>
        <AccountType/>
      </UserInfo>
      <UserInfo>
        <DisplayName>Koh, Brenda</DisplayName>
        <AccountId>16</AccountId>
        <AccountType/>
      </UserInfo>
      <UserInfo>
        <DisplayName>Ng, NamGuan</DisplayName>
        <AccountId>10</AccountId>
        <AccountType/>
      </UserInfo>
      <UserInfo>
        <DisplayName>Lim, ChoonYong</DisplayName>
        <AccountId>14</AccountId>
        <AccountType/>
      </UserInfo>
      <UserInfo>
        <DisplayName>Ang, WeeHorng</DisplayName>
        <AccountId>15</AccountId>
        <AccountType/>
      </UserInfo>
      <UserInfo>
        <DisplayName>Elmarji, Danny</DisplayName>
        <AccountId>103</AccountId>
        <AccountType/>
      </UserInfo>
      <UserInfo>
        <DisplayName>Poh, Kenneth</DisplayName>
        <AccountId>263</AccountId>
        <AccountType/>
      </UserInfo>
    </SharedWithUsers>
  </documentManagement>
</p:properties>
</file>

<file path=customXml/itemProps1.xml><?xml version="1.0" encoding="utf-8"?>
<ds:datastoreItem xmlns:ds="http://schemas.openxmlformats.org/officeDocument/2006/customXml" ds:itemID="{72B956AC-8F9B-4FFD-B680-2B28BBB44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782e8e-21bc-4e79-8226-b03f86690f2b"/>
    <ds:schemaRef ds:uri="c4dc2089-d16f-4604-afa1-b88a438809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594D5C-9B36-4A4E-8B30-27D9533E46F2}">
  <ds:schemaRefs>
    <ds:schemaRef ds:uri="http://schemas.microsoft.com/sharepoint/v3/contenttype/forms"/>
  </ds:schemaRefs>
</ds:datastoreItem>
</file>

<file path=customXml/itemProps3.xml><?xml version="1.0" encoding="utf-8"?>
<ds:datastoreItem xmlns:ds="http://schemas.openxmlformats.org/officeDocument/2006/customXml" ds:itemID="{B3F2610C-DDF8-487C-B175-D204F0EF020F}">
  <ds:schemaRefs>
    <ds:schemaRef ds:uri="http://purl.org/dc/dcmitype/"/>
    <ds:schemaRef ds:uri="http://purl.org/dc/elements/1.1/"/>
    <ds:schemaRef ds:uri="http://schemas.microsoft.com/office/2006/documentManagement/types"/>
    <ds:schemaRef ds:uri="c4dc2089-d16f-4604-afa1-b88a438809af"/>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05782e8e-21bc-4e79-8226-b03f86690f2b"/>
    <ds:schemaRef ds:uri="http://purl.org/dc/terms/"/>
  </ds:schemaRefs>
</ds:datastoreItem>
</file>

<file path=docProps/app.xml><?xml version="1.0" encoding="utf-8"?>
<Properties xmlns="http://schemas.openxmlformats.org/officeDocument/2006/extended-properties" xmlns:vt="http://schemas.openxmlformats.org/officeDocument/2006/docPropsVTypes">
  <Template>Dell Tech template</Template>
  <TotalTime>4614</TotalTime>
  <Words>1038</Words>
  <Application>Microsoft Office PowerPoint</Application>
  <PresentationFormat>On-screen Show (16:9)</PresentationFormat>
  <Paragraphs>133</Paragraphs>
  <Slides>9</Slides>
  <Notes>2</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9</vt:i4>
      </vt:variant>
    </vt:vector>
  </HeadingPairs>
  <TitlesOfParts>
    <vt:vector size="28" baseType="lpstr">
      <vt:lpstr>ABeeZee</vt:lpstr>
      <vt:lpstr>Barrio</vt:lpstr>
      <vt:lpstr>Nunito Medium</vt:lpstr>
      <vt:lpstr>Arial</vt:lpstr>
      <vt:lpstr>Arial Nova Light</vt:lpstr>
      <vt:lpstr>Calibri</vt:lpstr>
      <vt:lpstr>Calibri Light</vt:lpstr>
      <vt:lpstr>Franklin Gothic Demi Cond</vt:lpstr>
      <vt:lpstr>Nunito</vt:lpstr>
      <vt:lpstr>Wingdings</vt:lpstr>
      <vt:lpstr>Dell Tech template</vt:lpstr>
      <vt:lpstr>12_2021 Dell Tech template</vt:lpstr>
      <vt:lpstr>Custom Design</vt:lpstr>
      <vt:lpstr>13_2021 Dell Tech template</vt:lpstr>
      <vt:lpstr>14_2021 Dell Tech template</vt:lpstr>
      <vt:lpstr>15_2021 Dell Tech template</vt:lpstr>
      <vt:lpstr>1_Dell Tech template</vt:lpstr>
      <vt:lpstr>Office Theme</vt:lpstr>
      <vt:lpstr>think-cell Slide</vt:lpstr>
      <vt:lpstr>YouthxHack 2024 Social Defence Theme Contextual Problem Statement Sharing</vt:lpstr>
      <vt:lpstr>Dell’s Journey In Driving Social Progress</vt:lpstr>
      <vt:lpstr>PowerPoint Presentation</vt:lpstr>
      <vt:lpstr>Social Defence</vt:lpstr>
      <vt:lpstr>Problem Statement for Social Defence</vt:lpstr>
      <vt:lpstr>PowerPoint Presentation</vt:lpstr>
      <vt:lpstr>OUR CENTRE-BASED PROGRAMMES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dc:title>
  <dc:creator>Brenda Koh (c)</dc:creator>
  <cp:lastModifiedBy>Chia, Yi You</cp:lastModifiedBy>
  <cp:revision>21</cp:revision>
  <cp:lastPrinted>2018-09-10T14:53:10Z</cp:lastPrinted>
  <dcterms:created xsi:type="dcterms:W3CDTF">2022-11-10T08:45:47Z</dcterms:created>
  <dcterms:modified xsi:type="dcterms:W3CDTF">2024-08-30T15:19:19Z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plabel">
    <vt:lpwstr>Internal Use Visual Marking</vt:lpwstr>
  </property>
  <property fmtid="{D5CDD505-2E9C-101B-9397-08002B2CF9AE}" pid="3" name="ContentTypeId">
    <vt:lpwstr>0x010100EE14421E6A4B1C44AB362709B0FF85F1</vt:lpwstr>
  </property>
  <property fmtid="{D5CDD505-2E9C-101B-9397-08002B2CF9AE}" pid="4" name="MediaServiceImageTags">
    <vt:lpwstr/>
  </property>
  <property fmtid="{D5CDD505-2E9C-101B-9397-08002B2CF9AE}" pid="5" name="MSIP_Label_dad3be33-4108-4738-9e07-d8656a181486_Enabled">
    <vt:lpwstr>true</vt:lpwstr>
  </property>
  <property fmtid="{D5CDD505-2E9C-101B-9397-08002B2CF9AE}" pid="6" name="MSIP_Label_dad3be33-4108-4738-9e07-d8656a181486_SetDate">
    <vt:lpwstr>2024-08-23T08:43:53Z</vt:lpwstr>
  </property>
  <property fmtid="{D5CDD505-2E9C-101B-9397-08002B2CF9AE}" pid="7" name="MSIP_Label_dad3be33-4108-4738-9e07-d8656a181486_Method">
    <vt:lpwstr>Privileged</vt:lpwstr>
  </property>
  <property fmtid="{D5CDD505-2E9C-101B-9397-08002B2CF9AE}" pid="8" name="MSIP_Label_dad3be33-4108-4738-9e07-d8656a181486_Name">
    <vt:lpwstr>Public No Visual Label</vt:lpwstr>
  </property>
  <property fmtid="{D5CDD505-2E9C-101B-9397-08002B2CF9AE}" pid="9" name="MSIP_Label_dad3be33-4108-4738-9e07-d8656a181486_SiteId">
    <vt:lpwstr>945c199a-83a2-4e80-9f8c-5a91be5752dd</vt:lpwstr>
  </property>
  <property fmtid="{D5CDD505-2E9C-101B-9397-08002B2CF9AE}" pid="10" name="MSIP_Label_dad3be33-4108-4738-9e07-d8656a181486_ActionId">
    <vt:lpwstr>a1442b00-9527-4e2a-8b5e-c2e43abcb518</vt:lpwstr>
  </property>
  <property fmtid="{D5CDD505-2E9C-101B-9397-08002B2CF9AE}" pid="11" name="MSIP_Label_dad3be33-4108-4738-9e07-d8656a181486_ContentBits">
    <vt:lpwstr>0</vt:lpwstr>
  </property>
</Properties>
</file>